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Lst>
  <p:sldSz cx="9906000" cy="6858000" type="A4"/>
  <p:notesSz cx="6858000" cy="9144000"/>
  <p:defaultTextStyle>
    <a:defPPr>
      <a:defRPr lang="en-US"/>
    </a:defPPr>
    <a:lvl1pPr marL="0" algn="l" defTabSz="536312" rtl="0" eaLnBrk="1" latinLnBrk="0" hangingPunct="1">
      <a:defRPr sz="1056" kern="1200">
        <a:solidFill>
          <a:schemeClr val="tx1"/>
        </a:solidFill>
        <a:latin typeface="+mn-lt"/>
        <a:ea typeface="+mn-ea"/>
        <a:cs typeface="+mn-cs"/>
      </a:defRPr>
    </a:lvl1pPr>
    <a:lvl2pPr marL="268157" algn="l" defTabSz="536312" rtl="0" eaLnBrk="1" latinLnBrk="0" hangingPunct="1">
      <a:defRPr sz="1056" kern="1200">
        <a:solidFill>
          <a:schemeClr val="tx1"/>
        </a:solidFill>
        <a:latin typeface="+mn-lt"/>
        <a:ea typeface="+mn-ea"/>
        <a:cs typeface="+mn-cs"/>
      </a:defRPr>
    </a:lvl2pPr>
    <a:lvl3pPr marL="536312" algn="l" defTabSz="536312" rtl="0" eaLnBrk="1" latinLnBrk="0" hangingPunct="1">
      <a:defRPr sz="1056" kern="1200">
        <a:solidFill>
          <a:schemeClr val="tx1"/>
        </a:solidFill>
        <a:latin typeface="+mn-lt"/>
        <a:ea typeface="+mn-ea"/>
        <a:cs typeface="+mn-cs"/>
      </a:defRPr>
    </a:lvl3pPr>
    <a:lvl4pPr marL="804468" algn="l" defTabSz="536312" rtl="0" eaLnBrk="1" latinLnBrk="0" hangingPunct="1">
      <a:defRPr sz="1056" kern="1200">
        <a:solidFill>
          <a:schemeClr val="tx1"/>
        </a:solidFill>
        <a:latin typeface="+mn-lt"/>
        <a:ea typeface="+mn-ea"/>
        <a:cs typeface="+mn-cs"/>
      </a:defRPr>
    </a:lvl4pPr>
    <a:lvl5pPr marL="1072623" algn="l" defTabSz="536312" rtl="0" eaLnBrk="1" latinLnBrk="0" hangingPunct="1">
      <a:defRPr sz="1056" kern="1200">
        <a:solidFill>
          <a:schemeClr val="tx1"/>
        </a:solidFill>
        <a:latin typeface="+mn-lt"/>
        <a:ea typeface="+mn-ea"/>
        <a:cs typeface="+mn-cs"/>
      </a:defRPr>
    </a:lvl5pPr>
    <a:lvl6pPr marL="1340780" algn="l" defTabSz="536312" rtl="0" eaLnBrk="1" latinLnBrk="0" hangingPunct="1">
      <a:defRPr sz="1056" kern="1200">
        <a:solidFill>
          <a:schemeClr val="tx1"/>
        </a:solidFill>
        <a:latin typeface="+mn-lt"/>
        <a:ea typeface="+mn-ea"/>
        <a:cs typeface="+mn-cs"/>
      </a:defRPr>
    </a:lvl6pPr>
    <a:lvl7pPr marL="1608935" algn="l" defTabSz="536312" rtl="0" eaLnBrk="1" latinLnBrk="0" hangingPunct="1">
      <a:defRPr sz="1056" kern="1200">
        <a:solidFill>
          <a:schemeClr val="tx1"/>
        </a:solidFill>
        <a:latin typeface="+mn-lt"/>
        <a:ea typeface="+mn-ea"/>
        <a:cs typeface="+mn-cs"/>
      </a:defRPr>
    </a:lvl7pPr>
    <a:lvl8pPr marL="1877092" algn="l" defTabSz="536312" rtl="0" eaLnBrk="1" latinLnBrk="0" hangingPunct="1">
      <a:defRPr sz="1056" kern="1200">
        <a:solidFill>
          <a:schemeClr val="tx1"/>
        </a:solidFill>
        <a:latin typeface="+mn-lt"/>
        <a:ea typeface="+mn-ea"/>
        <a:cs typeface="+mn-cs"/>
      </a:defRPr>
    </a:lvl8pPr>
    <a:lvl9pPr marL="2145247" algn="l" defTabSz="536312" rtl="0" eaLnBrk="1" latinLnBrk="0" hangingPunct="1">
      <a:defRPr sz="105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40" userDrawn="1">
          <p15:clr>
            <a:srgbClr val="A4A3A4"/>
          </p15:clr>
        </p15:guide>
        <p15:guide id="2" pos="15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104" d="100"/>
          <a:sy n="104" d="100"/>
        </p:scale>
        <p:origin x="1578" y="114"/>
      </p:cViewPr>
      <p:guideLst>
        <p:guide orient="horz" pos="1440"/>
        <p:guide pos="15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&#65279;<?xml version="1.0" encoding="utf-8" standalone="yes"?>
<Relationships xmlns="http://schemas.openxmlformats.org/package/2006/relationships"><Relationship Id="rId3" Type="http://schemas.openxmlformats.org/officeDocument/2006/relationships/presProps" Target="pres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tableStyles" Target="tableStyles.xml" /><Relationship Id="rId5" Type="http://schemas.openxmlformats.org/officeDocument/2006/relationships/theme" Target="theme/theme1.xml" /><Relationship Id="rId4"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1475" y="1420283"/>
            <a:ext cx="4210050" cy="980017"/>
          </a:xfrm>
        </p:spPr>
        <p:txBody>
          <a:bodyPr/>
          <a:lstStyle/>
          <a:p>
            <a:r>
              <a:rPr lang="en-US"/>
              <a:t>Click to edit Master title style</a:t>
            </a:r>
          </a:p>
        </p:txBody>
      </p:sp>
      <p:sp>
        <p:nvSpPr>
          <p:cNvPr id="3" name="Subtitle 2"/>
          <p:cNvSpPr>
            <a:spLocks noGrp="1"/>
          </p:cNvSpPr>
          <p:nvPr>
            <p:ph type="subTitle" idx="1"/>
          </p:nvPr>
        </p:nvSpPr>
        <p:spPr>
          <a:xfrm>
            <a:off x="742950" y="2590800"/>
            <a:ext cx="3467100" cy="1168400"/>
          </a:xfrm>
        </p:spPr>
        <p:txBody>
          <a:bodyPr/>
          <a:lstStyle>
            <a:lvl1pPr marL="0" indent="0" algn="ctr">
              <a:buNone/>
              <a:defRPr>
                <a:solidFill>
                  <a:schemeClr val="tx1">
                    <a:tint val="75000"/>
                  </a:schemeClr>
                </a:solidFill>
              </a:defRPr>
            </a:lvl1pPr>
            <a:lvl2pPr marL="247665" indent="0" algn="ctr">
              <a:buNone/>
              <a:defRPr>
                <a:solidFill>
                  <a:schemeClr val="tx1">
                    <a:tint val="75000"/>
                  </a:schemeClr>
                </a:solidFill>
              </a:defRPr>
            </a:lvl2pPr>
            <a:lvl3pPr marL="495330" indent="0" algn="ctr">
              <a:buNone/>
              <a:defRPr>
                <a:solidFill>
                  <a:schemeClr val="tx1">
                    <a:tint val="75000"/>
                  </a:schemeClr>
                </a:solidFill>
              </a:defRPr>
            </a:lvl3pPr>
            <a:lvl4pPr marL="742996" indent="0" algn="ctr">
              <a:buNone/>
              <a:defRPr>
                <a:solidFill>
                  <a:schemeClr val="tx1">
                    <a:tint val="75000"/>
                  </a:schemeClr>
                </a:solidFill>
              </a:defRPr>
            </a:lvl4pPr>
            <a:lvl5pPr marL="990661" indent="0" algn="ctr">
              <a:buNone/>
              <a:defRPr>
                <a:solidFill>
                  <a:schemeClr val="tx1">
                    <a:tint val="75000"/>
                  </a:schemeClr>
                </a:solidFill>
              </a:defRPr>
            </a:lvl5pPr>
            <a:lvl6pPr marL="1238326" indent="0" algn="ctr">
              <a:buNone/>
              <a:defRPr>
                <a:solidFill>
                  <a:schemeClr val="tx1">
                    <a:tint val="75000"/>
                  </a:schemeClr>
                </a:solidFill>
              </a:defRPr>
            </a:lvl6pPr>
            <a:lvl7pPr marL="1485991" indent="0" algn="ctr">
              <a:buNone/>
              <a:defRPr>
                <a:solidFill>
                  <a:schemeClr val="tx1">
                    <a:tint val="75000"/>
                  </a:schemeClr>
                </a:solidFill>
              </a:defRPr>
            </a:lvl7pPr>
            <a:lvl8pPr marL="1733657" indent="0" algn="ctr">
              <a:buNone/>
              <a:defRPr>
                <a:solidFill>
                  <a:schemeClr val="tx1">
                    <a:tint val="75000"/>
                  </a:schemeClr>
                </a:solidFill>
              </a:defRPr>
            </a:lvl8pPr>
            <a:lvl9pPr marL="19813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90926" y="183093"/>
            <a:ext cx="1114425"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47651" y="183093"/>
            <a:ext cx="3260725"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91253" y="2937934"/>
            <a:ext cx="4210050" cy="908050"/>
          </a:xfrm>
        </p:spPr>
        <p:txBody>
          <a:bodyPr anchor="t"/>
          <a:lstStyle>
            <a:lvl1pPr algn="l">
              <a:defRPr sz="2167" b="1" cap="all"/>
            </a:lvl1pPr>
          </a:lstStyle>
          <a:p>
            <a:r>
              <a:rPr lang="en-US"/>
              <a:t>Click to edit Master title style</a:t>
            </a:r>
          </a:p>
        </p:txBody>
      </p:sp>
      <p:sp>
        <p:nvSpPr>
          <p:cNvPr id="3" name="Text Placeholder 2"/>
          <p:cNvSpPr>
            <a:spLocks noGrp="1"/>
          </p:cNvSpPr>
          <p:nvPr>
            <p:ph type="body" idx="1"/>
          </p:nvPr>
        </p:nvSpPr>
        <p:spPr>
          <a:xfrm>
            <a:off x="391253" y="1937810"/>
            <a:ext cx="4210050" cy="1000125"/>
          </a:xfrm>
        </p:spPr>
        <p:txBody>
          <a:bodyPr anchor="b"/>
          <a:lstStyle>
            <a:lvl1pPr marL="0" indent="0">
              <a:buNone/>
              <a:defRPr sz="1083">
                <a:solidFill>
                  <a:schemeClr val="tx1">
                    <a:tint val="75000"/>
                  </a:schemeClr>
                </a:solidFill>
              </a:defRPr>
            </a:lvl1pPr>
            <a:lvl2pPr marL="247665" indent="0">
              <a:buNone/>
              <a:defRPr sz="975">
                <a:solidFill>
                  <a:schemeClr val="tx1">
                    <a:tint val="75000"/>
                  </a:schemeClr>
                </a:solidFill>
              </a:defRPr>
            </a:lvl2pPr>
            <a:lvl3pPr marL="495330" indent="0">
              <a:buNone/>
              <a:defRPr sz="867">
                <a:solidFill>
                  <a:schemeClr val="tx1">
                    <a:tint val="75000"/>
                  </a:schemeClr>
                </a:solidFill>
              </a:defRPr>
            </a:lvl3pPr>
            <a:lvl4pPr marL="742996" indent="0">
              <a:buNone/>
              <a:defRPr sz="758">
                <a:solidFill>
                  <a:schemeClr val="tx1">
                    <a:tint val="75000"/>
                  </a:schemeClr>
                </a:solidFill>
              </a:defRPr>
            </a:lvl4pPr>
            <a:lvl5pPr marL="990661" indent="0">
              <a:buNone/>
              <a:defRPr sz="758">
                <a:solidFill>
                  <a:schemeClr val="tx1">
                    <a:tint val="75000"/>
                  </a:schemeClr>
                </a:solidFill>
              </a:defRPr>
            </a:lvl5pPr>
            <a:lvl6pPr marL="1238326" indent="0">
              <a:buNone/>
              <a:defRPr sz="758">
                <a:solidFill>
                  <a:schemeClr val="tx1">
                    <a:tint val="75000"/>
                  </a:schemeClr>
                </a:solidFill>
              </a:defRPr>
            </a:lvl6pPr>
            <a:lvl7pPr marL="1485991" indent="0">
              <a:buNone/>
              <a:defRPr sz="758">
                <a:solidFill>
                  <a:schemeClr val="tx1">
                    <a:tint val="75000"/>
                  </a:schemeClr>
                </a:solidFill>
              </a:defRPr>
            </a:lvl7pPr>
            <a:lvl8pPr marL="1733657" indent="0">
              <a:buNone/>
              <a:defRPr sz="758">
                <a:solidFill>
                  <a:schemeClr val="tx1">
                    <a:tint val="75000"/>
                  </a:schemeClr>
                </a:solidFill>
              </a:defRPr>
            </a:lvl8pPr>
            <a:lvl9pPr marL="1981322" indent="0">
              <a:buNone/>
              <a:defRPr sz="75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47651" y="1066801"/>
            <a:ext cx="2187575" cy="3017309"/>
          </a:xfrm>
        </p:spPr>
        <p:txBody>
          <a:bodyPr/>
          <a:lstStyle>
            <a:lvl1pPr>
              <a:defRPr sz="1517"/>
            </a:lvl1pPr>
            <a:lvl2pPr>
              <a:defRPr sz="1300"/>
            </a:lvl2pPr>
            <a:lvl3pPr>
              <a:defRPr sz="1083"/>
            </a:lvl3pPr>
            <a:lvl4pPr>
              <a:defRPr sz="975"/>
            </a:lvl4pPr>
            <a:lvl5pPr>
              <a:defRPr sz="975"/>
            </a:lvl5pPr>
            <a:lvl6pPr>
              <a:defRPr sz="975"/>
            </a:lvl6pPr>
            <a:lvl7pPr>
              <a:defRPr sz="975"/>
            </a:lvl7pPr>
            <a:lvl8pPr>
              <a:defRPr sz="975"/>
            </a:lvl8pPr>
            <a:lvl9pPr>
              <a:defRPr sz="9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17776" y="1066801"/>
            <a:ext cx="2187575" cy="3017309"/>
          </a:xfrm>
        </p:spPr>
        <p:txBody>
          <a:bodyPr/>
          <a:lstStyle>
            <a:lvl1pPr>
              <a:defRPr sz="1517"/>
            </a:lvl1pPr>
            <a:lvl2pPr>
              <a:defRPr sz="1300"/>
            </a:lvl2pPr>
            <a:lvl3pPr>
              <a:defRPr sz="1083"/>
            </a:lvl3pPr>
            <a:lvl4pPr>
              <a:defRPr sz="975"/>
            </a:lvl4pPr>
            <a:lvl5pPr>
              <a:defRPr sz="975"/>
            </a:lvl5pPr>
            <a:lvl6pPr>
              <a:defRPr sz="975"/>
            </a:lvl6pPr>
            <a:lvl7pPr>
              <a:defRPr sz="975"/>
            </a:lvl7pPr>
            <a:lvl8pPr>
              <a:defRPr sz="975"/>
            </a:lvl8pPr>
            <a:lvl9pPr>
              <a:defRPr sz="9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47651" y="1023409"/>
            <a:ext cx="2188435" cy="426508"/>
          </a:xfrm>
        </p:spPr>
        <p:txBody>
          <a:bodyPr anchor="b"/>
          <a:lstStyle>
            <a:lvl1pPr marL="0" indent="0">
              <a:buNone/>
              <a:defRPr sz="1300" b="1"/>
            </a:lvl1pPr>
            <a:lvl2pPr marL="247665" indent="0">
              <a:buNone/>
              <a:defRPr sz="1083" b="1"/>
            </a:lvl2pPr>
            <a:lvl3pPr marL="495330" indent="0">
              <a:buNone/>
              <a:defRPr sz="975" b="1"/>
            </a:lvl3pPr>
            <a:lvl4pPr marL="742996" indent="0">
              <a:buNone/>
              <a:defRPr sz="867" b="1"/>
            </a:lvl4pPr>
            <a:lvl5pPr marL="990661" indent="0">
              <a:buNone/>
              <a:defRPr sz="867" b="1"/>
            </a:lvl5pPr>
            <a:lvl6pPr marL="1238326" indent="0">
              <a:buNone/>
              <a:defRPr sz="867" b="1"/>
            </a:lvl6pPr>
            <a:lvl7pPr marL="1485991" indent="0">
              <a:buNone/>
              <a:defRPr sz="867" b="1"/>
            </a:lvl7pPr>
            <a:lvl8pPr marL="1733657" indent="0">
              <a:buNone/>
              <a:defRPr sz="867" b="1"/>
            </a:lvl8pPr>
            <a:lvl9pPr marL="1981322" indent="0">
              <a:buNone/>
              <a:defRPr sz="867" b="1"/>
            </a:lvl9pPr>
          </a:lstStyle>
          <a:p>
            <a:pPr lvl="0"/>
            <a:r>
              <a:rPr lang="en-US"/>
              <a:t>Click to edit Master text styles</a:t>
            </a:r>
          </a:p>
        </p:txBody>
      </p:sp>
      <p:sp>
        <p:nvSpPr>
          <p:cNvPr id="4" name="Content Placeholder 3"/>
          <p:cNvSpPr>
            <a:spLocks noGrp="1"/>
          </p:cNvSpPr>
          <p:nvPr>
            <p:ph sz="half" idx="2"/>
          </p:nvPr>
        </p:nvSpPr>
        <p:spPr>
          <a:xfrm>
            <a:off x="247651" y="1449917"/>
            <a:ext cx="2188435" cy="2634192"/>
          </a:xfrm>
        </p:spPr>
        <p:txBody>
          <a:bodyPr/>
          <a:lstStyle>
            <a:lvl1pPr>
              <a:defRPr sz="1300"/>
            </a:lvl1pPr>
            <a:lvl2pPr>
              <a:defRPr sz="1083"/>
            </a:lvl2pPr>
            <a:lvl3pPr>
              <a:defRPr sz="975"/>
            </a:lvl3pPr>
            <a:lvl4pPr>
              <a:defRPr sz="867"/>
            </a:lvl4pPr>
            <a:lvl5pPr>
              <a:defRPr sz="867"/>
            </a:lvl5pPr>
            <a:lvl6pPr>
              <a:defRPr sz="867"/>
            </a:lvl6pPr>
            <a:lvl7pPr>
              <a:defRPr sz="867"/>
            </a:lvl7pPr>
            <a:lvl8pPr>
              <a:defRPr sz="867"/>
            </a:lvl8pPr>
            <a:lvl9pPr>
              <a:defRPr sz="8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516056" y="1023409"/>
            <a:ext cx="2189295" cy="426508"/>
          </a:xfrm>
        </p:spPr>
        <p:txBody>
          <a:bodyPr anchor="b"/>
          <a:lstStyle>
            <a:lvl1pPr marL="0" indent="0">
              <a:buNone/>
              <a:defRPr sz="1300" b="1"/>
            </a:lvl1pPr>
            <a:lvl2pPr marL="247665" indent="0">
              <a:buNone/>
              <a:defRPr sz="1083" b="1"/>
            </a:lvl2pPr>
            <a:lvl3pPr marL="495330" indent="0">
              <a:buNone/>
              <a:defRPr sz="975" b="1"/>
            </a:lvl3pPr>
            <a:lvl4pPr marL="742996" indent="0">
              <a:buNone/>
              <a:defRPr sz="867" b="1"/>
            </a:lvl4pPr>
            <a:lvl5pPr marL="990661" indent="0">
              <a:buNone/>
              <a:defRPr sz="867" b="1"/>
            </a:lvl5pPr>
            <a:lvl6pPr marL="1238326" indent="0">
              <a:buNone/>
              <a:defRPr sz="867" b="1"/>
            </a:lvl6pPr>
            <a:lvl7pPr marL="1485991" indent="0">
              <a:buNone/>
              <a:defRPr sz="867" b="1"/>
            </a:lvl7pPr>
            <a:lvl8pPr marL="1733657" indent="0">
              <a:buNone/>
              <a:defRPr sz="867" b="1"/>
            </a:lvl8pPr>
            <a:lvl9pPr marL="1981322" indent="0">
              <a:buNone/>
              <a:defRPr sz="867" b="1"/>
            </a:lvl9pPr>
          </a:lstStyle>
          <a:p>
            <a:pPr lvl="0"/>
            <a:r>
              <a:rPr lang="en-US"/>
              <a:t>Click to edit Master text styles</a:t>
            </a:r>
          </a:p>
        </p:txBody>
      </p:sp>
      <p:sp>
        <p:nvSpPr>
          <p:cNvPr id="6" name="Content Placeholder 5"/>
          <p:cNvSpPr>
            <a:spLocks noGrp="1"/>
          </p:cNvSpPr>
          <p:nvPr>
            <p:ph sz="quarter" idx="4"/>
          </p:nvPr>
        </p:nvSpPr>
        <p:spPr>
          <a:xfrm>
            <a:off x="2516056" y="1449917"/>
            <a:ext cx="2189295" cy="2634192"/>
          </a:xfrm>
        </p:spPr>
        <p:txBody>
          <a:bodyPr/>
          <a:lstStyle>
            <a:lvl1pPr>
              <a:defRPr sz="1300"/>
            </a:lvl1pPr>
            <a:lvl2pPr>
              <a:defRPr sz="1083"/>
            </a:lvl2pPr>
            <a:lvl3pPr>
              <a:defRPr sz="975"/>
            </a:lvl3pPr>
            <a:lvl4pPr>
              <a:defRPr sz="867"/>
            </a:lvl4pPr>
            <a:lvl5pPr>
              <a:defRPr sz="867"/>
            </a:lvl5pPr>
            <a:lvl6pPr>
              <a:defRPr sz="867"/>
            </a:lvl6pPr>
            <a:lvl7pPr>
              <a:defRPr sz="867"/>
            </a:lvl7pPr>
            <a:lvl8pPr>
              <a:defRPr sz="867"/>
            </a:lvl8pPr>
            <a:lvl9pPr>
              <a:defRPr sz="8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7651" y="182033"/>
            <a:ext cx="1629503" cy="774700"/>
          </a:xfrm>
        </p:spPr>
        <p:txBody>
          <a:bodyPr anchor="b"/>
          <a:lstStyle>
            <a:lvl1pPr algn="l">
              <a:defRPr sz="1083" b="1"/>
            </a:lvl1pPr>
          </a:lstStyle>
          <a:p>
            <a:r>
              <a:rPr lang="en-US"/>
              <a:t>Click to edit Master title style</a:t>
            </a:r>
          </a:p>
        </p:txBody>
      </p:sp>
      <p:sp>
        <p:nvSpPr>
          <p:cNvPr id="3" name="Content Placeholder 2"/>
          <p:cNvSpPr>
            <a:spLocks noGrp="1"/>
          </p:cNvSpPr>
          <p:nvPr>
            <p:ph idx="1"/>
          </p:nvPr>
        </p:nvSpPr>
        <p:spPr>
          <a:xfrm>
            <a:off x="1936486" y="182035"/>
            <a:ext cx="2768865" cy="3902075"/>
          </a:xfrm>
        </p:spPr>
        <p:txBody>
          <a:bodyPr/>
          <a:lstStyle>
            <a:lvl1pPr>
              <a:defRPr sz="1733"/>
            </a:lvl1pPr>
            <a:lvl2pPr>
              <a:defRPr sz="1517"/>
            </a:lvl2pPr>
            <a:lvl3pPr>
              <a:defRPr sz="1300"/>
            </a:lvl3pPr>
            <a:lvl4pPr>
              <a:defRPr sz="1083"/>
            </a:lvl4pPr>
            <a:lvl5pPr>
              <a:defRPr sz="1083"/>
            </a:lvl5pPr>
            <a:lvl6pPr>
              <a:defRPr sz="1083"/>
            </a:lvl6pPr>
            <a:lvl7pPr>
              <a:defRPr sz="1083"/>
            </a:lvl7pPr>
            <a:lvl8pPr>
              <a:defRPr sz="1083"/>
            </a:lvl8pPr>
            <a:lvl9pPr>
              <a:defRPr sz="108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47651" y="956735"/>
            <a:ext cx="1629503" cy="3127375"/>
          </a:xfrm>
        </p:spPr>
        <p:txBody>
          <a:bodyPr/>
          <a:lstStyle>
            <a:lvl1pPr marL="0" indent="0">
              <a:buNone/>
              <a:defRPr sz="758"/>
            </a:lvl1pPr>
            <a:lvl2pPr marL="247665" indent="0">
              <a:buNone/>
              <a:defRPr sz="650"/>
            </a:lvl2pPr>
            <a:lvl3pPr marL="495330" indent="0">
              <a:buNone/>
              <a:defRPr sz="542"/>
            </a:lvl3pPr>
            <a:lvl4pPr marL="742996" indent="0">
              <a:buNone/>
              <a:defRPr sz="488"/>
            </a:lvl4pPr>
            <a:lvl5pPr marL="990661" indent="0">
              <a:buNone/>
              <a:defRPr sz="488"/>
            </a:lvl5pPr>
            <a:lvl6pPr marL="1238326" indent="0">
              <a:buNone/>
              <a:defRPr sz="488"/>
            </a:lvl6pPr>
            <a:lvl7pPr marL="1485991" indent="0">
              <a:buNone/>
              <a:defRPr sz="488"/>
            </a:lvl7pPr>
            <a:lvl8pPr marL="1733657" indent="0">
              <a:buNone/>
              <a:defRPr sz="488"/>
            </a:lvl8pPr>
            <a:lvl9pPr marL="1981322" indent="0">
              <a:buNone/>
              <a:defRPr sz="488"/>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70823" y="3200401"/>
            <a:ext cx="2971800" cy="377825"/>
          </a:xfrm>
        </p:spPr>
        <p:txBody>
          <a:bodyPr anchor="b"/>
          <a:lstStyle>
            <a:lvl1pPr algn="l">
              <a:defRPr sz="1083" b="1"/>
            </a:lvl1pPr>
          </a:lstStyle>
          <a:p>
            <a:r>
              <a:rPr lang="en-US"/>
              <a:t>Click to edit Master title style</a:t>
            </a:r>
          </a:p>
        </p:txBody>
      </p:sp>
      <p:sp>
        <p:nvSpPr>
          <p:cNvPr id="3" name="Picture Placeholder 2"/>
          <p:cNvSpPr>
            <a:spLocks noGrp="1"/>
          </p:cNvSpPr>
          <p:nvPr>
            <p:ph type="pic" idx="1"/>
          </p:nvPr>
        </p:nvSpPr>
        <p:spPr>
          <a:xfrm>
            <a:off x="970823" y="408517"/>
            <a:ext cx="2971800" cy="2743200"/>
          </a:xfrm>
        </p:spPr>
        <p:txBody>
          <a:bodyPr/>
          <a:lstStyle>
            <a:lvl1pPr marL="0" indent="0">
              <a:buNone/>
              <a:defRPr sz="1733"/>
            </a:lvl1pPr>
            <a:lvl2pPr marL="247665" indent="0">
              <a:buNone/>
              <a:defRPr sz="1517"/>
            </a:lvl2pPr>
            <a:lvl3pPr marL="495330" indent="0">
              <a:buNone/>
              <a:defRPr sz="1300"/>
            </a:lvl3pPr>
            <a:lvl4pPr marL="742996" indent="0">
              <a:buNone/>
              <a:defRPr sz="1083"/>
            </a:lvl4pPr>
            <a:lvl5pPr marL="990661" indent="0">
              <a:buNone/>
              <a:defRPr sz="1083"/>
            </a:lvl5pPr>
            <a:lvl6pPr marL="1238326" indent="0">
              <a:buNone/>
              <a:defRPr sz="1083"/>
            </a:lvl6pPr>
            <a:lvl7pPr marL="1485991" indent="0">
              <a:buNone/>
              <a:defRPr sz="1083"/>
            </a:lvl7pPr>
            <a:lvl8pPr marL="1733657" indent="0">
              <a:buNone/>
              <a:defRPr sz="1083"/>
            </a:lvl8pPr>
            <a:lvl9pPr marL="1981322" indent="0">
              <a:buNone/>
              <a:defRPr sz="1083"/>
            </a:lvl9pPr>
          </a:lstStyle>
          <a:p>
            <a:endParaRPr lang="en-US"/>
          </a:p>
        </p:txBody>
      </p:sp>
      <p:sp>
        <p:nvSpPr>
          <p:cNvPr id="4" name="Text Placeholder 3"/>
          <p:cNvSpPr>
            <a:spLocks noGrp="1"/>
          </p:cNvSpPr>
          <p:nvPr>
            <p:ph type="body" sz="half" idx="2"/>
          </p:nvPr>
        </p:nvSpPr>
        <p:spPr>
          <a:xfrm>
            <a:off x="970823" y="3578226"/>
            <a:ext cx="2971800" cy="536575"/>
          </a:xfrm>
        </p:spPr>
        <p:txBody>
          <a:bodyPr/>
          <a:lstStyle>
            <a:lvl1pPr marL="0" indent="0">
              <a:buNone/>
              <a:defRPr sz="758"/>
            </a:lvl1pPr>
            <a:lvl2pPr marL="247665" indent="0">
              <a:buNone/>
              <a:defRPr sz="650"/>
            </a:lvl2pPr>
            <a:lvl3pPr marL="495330" indent="0">
              <a:buNone/>
              <a:defRPr sz="542"/>
            </a:lvl3pPr>
            <a:lvl4pPr marL="742996" indent="0">
              <a:buNone/>
              <a:defRPr sz="488"/>
            </a:lvl4pPr>
            <a:lvl5pPr marL="990661" indent="0">
              <a:buNone/>
              <a:defRPr sz="488"/>
            </a:lvl5pPr>
            <a:lvl6pPr marL="1238326" indent="0">
              <a:buNone/>
              <a:defRPr sz="488"/>
            </a:lvl6pPr>
            <a:lvl7pPr marL="1485991" indent="0">
              <a:buNone/>
              <a:defRPr sz="488"/>
            </a:lvl7pPr>
            <a:lvl8pPr marL="1733657" indent="0">
              <a:buNone/>
              <a:defRPr sz="488"/>
            </a:lvl8pPr>
            <a:lvl9pPr marL="1981322" indent="0">
              <a:buNone/>
              <a:defRPr sz="488"/>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47650" y="183092"/>
            <a:ext cx="44577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47650" y="1066801"/>
            <a:ext cx="44577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47650" y="4237568"/>
            <a:ext cx="1155700" cy="243417"/>
          </a:xfrm>
          <a:prstGeom prst="rect">
            <a:avLst/>
          </a:prstGeom>
        </p:spPr>
        <p:txBody>
          <a:bodyPr vert="horz" lIns="91440" tIns="45720" rIns="91440" bIns="45720" rtlCol="0" anchor="ctr"/>
          <a:lstStyle>
            <a:lvl1pPr algn="l">
              <a:defRPr sz="650">
                <a:solidFill>
                  <a:schemeClr val="tx1">
                    <a:tint val="75000"/>
                  </a:schemeClr>
                </a:solidFill>
              </a:defRPr>
            </a:lvl1pPr>
          </a:lstStyle>
          <a:p>
            <a:fld id="{1D8BD707-D9CF-40AE-B4C6-C98DA3205C09}" type="datetimeFigureOut">
              <a:rPr lang="en-US" smtClean="0"/>
              <a:pPr/>
              <a:t>2/27/2026</a:t>
            </a:fld>
            <a:endParaRPr lang="en-US"/>
          </a:p>
        </p:txBody>
      </p:sp>
      <p:sp>
        <p:nvSpPr>
          <p:cNvPr id="5" name="Footer Placeholder 4"/>
          <p:cNvSpPr>
            <a:spLocks noGrp="1"/>
          </p:cNvSpPr>
          <p:nvPr>
            <p:ph type="ftr" sz="quarter" idx="3"/>
          </p:nvPr>
        </p:nvSpPr>
        <p:spPr>
          <a:xfrm>
            <a:off x="1692275" y="4237568"/>
            <a:ext cx="1568450" cy="243417"/>
          </a:xfrm>
          <a:prstGeom prst="rect">
            <a:avLst/>
          </a:prstGeom>
        </p:spPr>
        <p:txBody>
          <a:bodyPr vert="horz" lIns="91440" tIns="45720" rIns="91440" bIns="45720" rtlCol="0" anchor="ctr"/>
          <a:lstStyle>
            <a:lvl1pPr algn="ctr">
              <a:defRPr sz="6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549650" y="4237568"/>
            <a:ext cx="1155700" cy="243417"/>
          </a:xfrm>
          <a:prstGeom prst="rect">
            <a:avLst/>
          </a:prstGeom>
        </p:spPr>
        <p:txBody>
          <a:bodyPr vert="horz" lIns="91440" tIns="45720" rIns="91440" bIns="45720" rtlCol="0" anchor="ctr"/>
          <a:lstStyle>
            <a:lvl1pPr algn="r">
              <a:defRPr sz="65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95330" rtl="0" eaLnBrk="1" latinLnBrk="0" hangingPunct="1">
        <a:spcBef>
          <a:spcPct val="0"/>
        </a:spcBef>
        <a:buNone/>
        <a:defRPr sz="2383" kern="1200">
          <a:solidFill>
            <a:schemeClr val="tx1"/>
          </a:solidFill>
          <a:latin typeface="+mj-lt"/>
          <a:ea typeface="+mj-ea"/>
          <a:cs typeface="+mj-cs"/>
        </a:defRPr>
      </a:lvl1pPr>
    </p:titleStyle>
    <p:bodyStyle>
      <a:lvl1pPr marL="185749" indent="-185749" algn="l" defTabSz="495330" rtl="0" eaLnBrk="1" latinLnBrk="0" hangingPunct="1">
        <a:spcBef>
          <a:spcPct val="20000"/>
        </a:spcBef>
        <a:buFont typeface="Arial" pitchFamily="34" charset="0"/>
        <a:buChar char="•"/>
        <a:defRPr sz="1733" kern="1200">
          <a:solidFill>
            <a:schemeClr val="tx1"/>
          </a:solidFill>
          <a:latin typeface="+mn-lt"/>
          <a:ea typeface="+mn-ea"/>
          <a:cs typeface="+mn-cs"/>
        </a:defRPr>
      </a:lvl1pPr>
      <a:lvl2pPr marL="402456" indent="-154791" algn="l" defTabSz="495330" rtl="0" eaLnBrk="1" latinLnBrk="0" hangingPunct="1">
        <a:spcBef>
          <a:spcPct val="20000"/>
        </a:spcBef>
        <a:buFont typeface="Arial" pitchFamily="34" charset="0"/>
        <a:buChar char="–"/>
        <a:defRPr sz="1517" kern="1200">
          <a:solidFill>
            <a:schemeClr val="tx1"/>
          </a:solidFill>
          <a:latin typeface="+mn-lt"/>
          <a:ea typeface="+mn-ea"/>
          <a:cs typeface="+mn-cs"/>
        </a:defRPr>
      </a:lvl2pPr>
      <a:lvl3pPr marL="619163" indent="-123833" algn="l" defTabSz="495330" rtl="0" eaLnBrk="1" latinLnBrk="0" hangingPunct="1">
        <a:spcBef>
          <a:spcPct val="20000"/>
        </a:spcBef>
        <a:buFont typeface="Arial" pitchFamily="34" charset="0"/>
        <a:buChar char="•"/>
        <a:defRPr sz="1300" kern="1200">
          <a:solidFill>
            <a:schemeClr val="tx1"/>
          </a:solidFill>
          <a:latin typeface="+mn-lt"/>
          <a:ea typeface="+mn-ea"/>
          <a:cs typeface="+mn-cs"/>
        </a:defRPr>
      </a:lvl3pPr>
      <a:lvl4pPr marL="866828"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4pPr>
      <a:lvl5pPr marL="1114494"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5pPr>
      <a:lvl6pPr marL="1362159"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6pPr>
      <a:lvl7pPr marL="1609824"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7pPr>
      <a:lvl8pPr marL="1857489"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8pPr>
      <a:lvl9pPr marL="2105155"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9pPr>
    </p:bodyStyle>
    <p:otherStyle>
      <a:defPPr>
        <a:defRPr lang="en-US"/>
      </a:defPPr>
      <a:lvl1pPr marL="0" algn="l" defTabSz="495330" rtl="0" eaLnBrk="1" latinLnBrk="0" hangingPunct="1">
        <a:defRPr sz="975" kern="1200">
          <a:solidFill>
            <a:schemeClr val="tx1"/>
          </a:solidFill>
          <a:latin typeface="+mn-lt"/>
          <a:ea typeface="+mn-ea"/>
          <a:cs typeface="+mn-cs"/>
        </a:defRPr>
      </a:lvl1pPr>
      <a:lvl2pPr marL="247665" algn="l" defTabSz="495330" rtl="0" eaLnBrk="1" latinLnBrk="0" hangingPunct="1">
        <a:defRPr sz="975" kern="1200">
          <a:solidFill>
            <a:schemeClr val="tx1"/>
          </a:solidFill>
          <a:latin typeface="+mn-lt"/>
          <a:ea typeface="+mn-ea"/>
          <a:cs typeface="+mn-cs"/>
        </a:defRPr>
      </a:lvl2pPr>
      <a:lvl3pPr marL="495330" algn="l" defTabSz="495330" rtl="0" eaLnBrk="1" latinLnBrk="0" hangingPunct="1">
        <a:defRPr sz="975" kern="1200">
          <a:solidFill>
            <a:schemeClr val="tx1"/>
          </a:solidFill>
          <a:latin typeface="+mn-lt"/>
          <a:ea typeface="+mn-ea"/>
          <a:cs typeface="+mn-cs"/>
        </a:defRPr>
      </a:lvl3pPr>
      <a:lvl4pPr marL="742996" algn="l" defTabSz="495330" rtl="0" eaLnBrk="1" latinLnBrk="0" hangingPunct="1">
        <a:defRPr sz="975" kern="1200">
          <a:solidFill>
            <a:schemeClr val="tx1"/>
          </a:solidFill>
          <a:latin typeface="+mn-lt"/>
          <a:ea typeface="+mn-ea"/>
          <a:cs typeface="+mn-cs"/>
        </a:defRPr>
      </a:lvl4pPr>
      <a:lvl5pPr marL="990661" algn="l" defTabSz="495330" rtl="0" eaLnBrk="1" latinLnBrk="0" hangingPunct="1">
        <a:defRPr sz="975" kern="1200">
          <a:solidFill>
            <a:schemeClr val="tx1"/>
          </a:solidFill>
          <a:latin typeface="+mn-lt"/>
          <a:ea typeface="+mn-ea"/>
          <a:cs typeface="+mn-cs"/>
        </a:defRPr>
      </a:lvl5pPr>
      <a:lvl6pPr marL="1238326" algn="l" defTabSz="495330" rtl="0" eaLnBrk="1" latinLnBrk="0" hangingPunct="1">
        <a:defRPr sz="975" kern="1200">
          <a:solidFill>
            <a:schemeClr val="tx1"/>
          </a:solidFill>
          <a:latin typeface="+mn-lt"/>
          <a:ea typeface="+mn-ea"/>
          <a:cs typeface="+mn-cs"/>
        </a:defRPr>
      </a:lvl6pPr>
      <a:lvl7pPr marL="1485991" algn="l" defTabSz="495330" rtl="0" eaLnBrk="1" latinLnBrk="0" hangingPunct="1">
        <a:defRPr sz="975" kern="1200">
          <a:solidFill>
            <a:schemeClr val="tx1"/>
          </a:solidFill>
          <a:latin typeface="+mn-lt"/>
          <a:ea typeface="+mn-ea"/>
          <a:cs typeface="+mn-cs"/>
        </a:defRPr>
      </a:lvl7pPr>
      <a:lvl8pPr marL="1733657" algn="l" defTabSz="495330" rtl="0" eaLnBrk="1" latinLnBrk="0" hangingPunct="1">
        <a:defRPr sz="975" kern="1200">
          <a:solidFill>
            <a:schemeClr val="tx1"/>
          </a:solidFill>
          <a:latin typeface="+mn-lt"/>
          <a:ea typeface="+mn-ea"/>
          <a:cs typeface="+mn-cs"/>
        </a:defRPr>
      </a:lvl8pPr>
      <a:lvl9pPr marL="1981322" algn="l" defTabSz="495330" rtl="0" eaLnBrk="1" latinLnBrk="0" hangingPunct="1">
        <a:defRPr sz="97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sv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016506"/>
            <a:ext cx="9906000" cy="0"/>
          </a:xfrm>
          <a:prstGeom prst="line">
            <a:avLst/>
          </a:prstGeom>
          <a:ln w="190500" cap="flat">
            <a:solidFill>
              <a:srgbClr val="0097B2"/>
            </a:solidFill>
            <a:prstDash val="solid"/>
            <a:headEnd type="none" w="sm" len="sm"/>
            <a:tailEnd type="none" w="sm" len="sm"/>
          </a:ln>
        </p:spPr>
        <p:txBody>
          <a:bodyPr/>
          <a:lstStyle/>
          <a:p>
            <a:endParaRPr lang="ja-JP" altLang="en-US" sz="572"/>
          </a:p>
        </p:txBody>
      </p:sp>
      <p:sp>
        <p:nvSpPr>
          <p:cNvPr id="3" name="Freeform 3"/>
          <p:cNvSpPr/>
          <p:nvPr/>
        </p:nvSpPr>
        <p:spPr>
          <a:xfrm>
            <a:off x="118690" y="1150770"/>
            <a:ext cx="1360153"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200" b="1" dirty="0"/>
              <a:t>テーマを設定する</a:t>
            </a:r>
          </a:p>
        </p:txBody>
      </p:sp>
      <p:sp>
        <p:nvSpPr>
          <p:cNvPr id="4" name="Freeform 4"/>
          <p:cNvSpPr/>
          <p:nvPr/>
        </p:nvSpPr>
        <p:spPr>
          <a:xfrm>
            <a:off x="39275" y="290885"/>
            <a:ext cx="5085554" cy="603067"/>
          </a:xfrm>
          <a:custGeom>
            <a:avLst/>
            <a:gdLst/>
            <a:ahLst/>
            <a:cxnLst/>
            <a:rect l="l" t="t" r="r" b="b"/>
            <a:pathLst>
              <a:path w="5118871" h="1113354">
                <a:moveTo>
                  <a:pt x="0" y="0"/>
                </a:moveTo>
                <a:lnTo>
                  <a:pt x="5118871" y="0"/>
                </a:lnTo>
                <a:lnTo>
                  <a:pt x="5118871" y="1113354"/>
                </a:lnTo>
                <a:lnTo>
                  <a:pt x="0" y="11133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pPr algn="ctr">
              <a:lnSpc>
                <a:spcPct val="150000"/>
              </a:lnSpc>
            </a:pPr>
            <a:r>
              <a:rPr lang="ja-JP" altLang="en-US" sz="572" dirty="0"/>
              <a:t>　　　</a:t>
            </a:r>
            <a:r>
              <a:rPr lang="ja-JP" altLang="en-US" sz="2383" b="1" dirty="0">
                <a:solidFill>
                  <a:schemeClr val="bg1"/>
                </a:solidFill>
              </a:rPr>
              <a:t>テーマ：海の世界、海の生き物</a:t>
            </a:r>
          </a:p>
        </p:txBody>
      </p:sp>
      <p:sp>
        <p:nvSpPr>
          <p:cNvPr id="5" name="Freeform 5"/>
          <p:cNvSpPr/>
          <p:nvPr/>
        </p:nvSpPr>
        <p:spPr>
          <a:xfrm>
            <a:off x="118690" y="2714718"/>
            <a:ext cx="1557710"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200" b="1" dirty="0"/>
              <a:t>環境をデザインする</a:t>
            </a:r>
          </a:p>
        </p:txBody>
      </p:sp>
      <p:sp>
        <p:nvSpPr>
          <p:cNvPr id="6" name="Freeform 6"/>
          <p:cNvSpPr/>
          <p:nvPr/>
        </p:nvSpPr>
        <p:spPr>
          <a:xfrm>
            <a:off x="118690" y="3550626"/>
            <a:ext cx="1557710"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200" b="1" dirty="0"/>
              <a:t>探究活動を実践する</a:t>
            </a:r>
          </a:p>
        </p:txBody>
      </p:sp>
      <p:sp>
        <p:nvSpPr>
          <p:cNvPr id="7" name="Freeform 7"/>
          <p:cNvSpPr/>
          <p:nvPr/>
        </p:nvSpPr>
        <p:spPr>
          <a:xfrm>
            <a:off x="4994274" y="1177161"/>
            <a:ext cx="2549525"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200" b="1" dirty="0"/>
              <a:t>活動スケジュール（５歳児クラス）</a:t>
            </a:r>
          </a:p>
        </p:txBody>
      </p:sp>
      <p:sp>
        <p:nvSpPr>
          <p:cNvPr id="8" name="Freeform 8"/>
          <p:cNvSpPr/>
          <p:nvPr/>
        </p:nvSpPr>
        <p:spPr>
          <a:xfrm>
            <a:off x="4867967" y="4453474"/>
            <a:ext cx="1939925"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200" b="1" dirty="0"/>
              <a:t>振り返りをふまえた気づき</a:t>
            </a:r>
          </a:p>
        </p:txBody>
      </p:sp>
      <p:sp>
        <p:nvSpPr>
          <p:cNvPr id="9" name="Freeform 9"/>
          <p:cNvSpPr/>
          <p:nvPr/>
        </p:nvSpPr>
        <p:spPr>
          <a:xfrm>
            <a:off x="39275" y="1877368"/>
            <a:ext cx="3193793" cy="404070"/>
          </a:xfrm>
          <a:custGeom>
            <a:avLst/>
            <a:gdLst/>
            <a:ahLst/>
            <a:cxnLst/>
            <a:rect l="l" t="t" r="r" b="b"/>
            <a:pathLst>
              <a:path w="3938870" h="856704">
                <a:moveTo>
                  <a:pt x="0" y="0"/>
                </a:moveTo>
                <a:lnTo>
                  <a:pt x="3938870" y="0"/>
                </a:lnTo>
                <a:lnTo>
                  <a:pt x="3938870" y="856704"/>
                </a:lnTo>
                <a:lnTo>
                  <a:pt x="0" y="85670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pPr algn="ctr">
              <a:lnSpc>
                <a:spcPct val="150000"/>
              </a:lnSpc>
            </a:pPr>
            <a:r>
              <a:rPr lang="ja-JP" altLang="en-US" sz="1400" b="1">
                <a:solidFill>
                  <a:schemeClr val="bg1"/>
                </a:solidFill>
              </a:rPr>
              <a:t>活動　</a:t>
            </a:r>
            <a:r>
              <a:rPr lang="ja-JP" altLang="en-US" sz="1400" b="1" dirty="0">
                <a:solidFill>
                  <a:schemeClr val="bg1"/>
                </a:solidFill>
              </a:rPr>
              <a:t>ワークショップ</a:t>
            </a:r>
          </a:p>
        </p:txBody>
      </p:sp>
      <p:grpSp>
        <p:nvGrpSpPr>
          <p:cNvPr id="10" name="Group 10"/>
          <p:cNvGrpSpPr/>
          <p:nvPr/>
        </p:nvGrpSpPr>
        <p:grpSpPr>
          <a:xfrm>
            <a:off x="118689" y="1528108"/>
            <a:ext cx="4304541" cy="268372"/>
            <a:chOff x="0" y="0"/>
            <a:chExt cx="2092996" cy="300722"/>
          </a:xfrm>
        </p:grpSpPr>
        <p:sp>
          <p:nvSpPr>
            <p:cNvPr id="11" name="Freeform 11"/>
            <p:cNvSpPr/>
            <p:nvPr/>
          </p:nvSpPr>
          <p:spPr>
            <a:xfrm>
              <a:off x="0" y="0"/>
              <a:ext cx="2092996" cy="300722"/>
            </a:xfrm>
            <a:custGeom>
              <a:avLst/>
              <a:gdLst/>
              <a:ahLst/>
              <a:cxnLst/>
              <a:rect l="l" t="t" r="r" b="b"/>
              <a:pathLst>
                <a:path w="2092996" h="300722">
                  <a:moveTo>
                    <a:pt x="0" y="0"/>
                  </a:moveTo>
                  <a:lnTo>
                    <a:pt x="2092996" y="0"/>
                  </a:lnTo>
                  <a:lnTo>
                    <a:pt x="2092996" y="300722"/>
                  </a:lnTo>
                  <a:lnTo>
                    <a:pt x="0" y="300722"/>
                  </a:lnTo>
                  <a:close/>
                </a:path>
              </a:pathLst>
            </a:custGeom>
            <a:solidFill>
              <a:srgbClr val="D9D9D9"/>
            </a:solidFill>
          </p:spPr>
          <p:txBody>
            <a:bodyPr/>
            <a:lstStyle/>
            <a:p>
              <a:endParaRPr lang="ja-JP" altLang="en-US" sz="1100" dirty="0">
                <a:latin typeface="+mn-ea"/>
              </a:endParaRPr>
            </a:p>
          </p:txBody>
        </p:sp>
        <p:sp>
          <p:nvSpPr>
            <p:cNvPr id="12" name="TextBox 12"/>
            <p:cNvSpPr txBox="1"/>
            <p:nvPr/>
          </p:nvSpPr>
          <p:spPr>
            <a:xfrm>
              <a:off x="0" y="-47625"/>
              <a:ext cx="2092996" cy="348347"/>
            </a:xfrm>
            <a:prstGeom prst="rect">
              <a:avLst/>
            </a:prstGeom>
          </p:spPr>
          <p:txBody>
            <a:bodyPr lIns="27517" tIns="27517" rIns="27517" bIns="27517" rtlCol="0" anchor="ctr"/>
            <a:lstStyle/>
            <a:p>
              <a:pPr algn="ctr">
                <a:lnSpc>
                  <a:spcPts val="1440"/>
                </a:lnSpc>
                <a:spcBef>
                  <a:spcPct val="0"/>
                </a:spcBef>
              </a:pPr>
              <a:endParaRPr sz="1100">
                <a:latin typeface="+mn-ea"/>
              </a:endParaRPr>
            </a:p>
          </p:txBody>
        </p:sp>
      </p:grpSp>
      <p:grpSp>
        <p:nvGrpSpPr>
          <p:cNvPr id="13" name="Group 13"/>
          <p:cNvGrpSpPr/>
          <p:nvPr/>
        </p:nvGrpSpPr>
        <p:grpSpPr>
          <a:xfrm>
            <a:off x="118689" y="2315215"/>
            <a:ext cx="4462302" cy="532619"/>
            <a:chOff x="0" y="-127348"/>
            <a:chExt cx="2169704" cy="274446"/>
          </a:xfrm>
        </p:grpSpPr>
        <p:sp>
          <p:nvSpPr>
            <p:cNvPr id="14" name="Freeform 14"/>
            <p:cNvSpPr/>
            <p:nvPr/>
          </p:nvSpPr>
          <p:spPr>
            <a:xfrm>
              <a:off x="0" y="-127348"/>
              <a:ext cx="2169704" cy="178717"/>
            </a:xfrm>
            <a:custGeom>
              <a:avLst/>
              <a:gdLst/>
              <a:ahLst/>
              <a:cxnLst/>
              <a:rect l="l" t="t" r="r" b="b"/>
              <a:pathLst>
                <a:path w="2092996" h="147098">
                  <a:moveTo>
                    <a:pt x="0" y="0"/>
                  </a:moveTo>
                  <a:lnTo>
                    <a:pt x="2092996" y="0"/>
                  </a:lnTo>
                  <a:lnTo>
                    <a:pt x="2092996" y="147098"/>
                  </a:lnTo>
                  <a:lnTo>
                    <a:pt x="0" y="147098"/>
                  </a:lnTo>
                  <a:close/>
                </a:path>
              </a:pathLst>
            </a:custGeom>
            <a:solidFill>
              <a:srgbClr val="D9D9D9"/>
            </a:solidFill>
          </p:spPr>
          <p:txBody>
            <a:bodyPr/>
            <a:lstStyle/>
            <a:p>
              <a:r>
                <a:rPr lang="ja-JP" altLang="en-US" sz="900" dirty="0">
                  <a:latin typeface="+mn-ea"/>
                </a:rPr>
                <a:t>海の世界、海の生き物に関連する絵本や、園外活動で訪れた水族館で見た生き物の姿から、想像力を膨らませて、身体表現をしたり、オリジナルの海を描いて遊ぶ活動を実施。</a:t>
              </a:r>
            </a:p>
          </p:txBody>
        </p:sp>
        <p:sp>
          <p:nvSpPr>
            <p:cNvPr id="15" name="TextBox 15"/>
            <p:cNvSpPr txBox="1"/>
            <p:nvPr/>
          </p:nvSpPr>
          <p:spPr>
            <a:xfrm>
              <a:off x="0" y="-47625"/>
              <a:ext cx="2092996" cy="194723"/>
            </a:xfrm>
            <a:prstGeom prst="rect">
              <a:avLst/>
            </a:prstGeom>
          </p:spPr>
          <p:txBody>
            <a:bodyPr lIns="27517" tIns="27517" rIns="27517" bIns="27517" rtlCol="0" anchor="ctr"/>
            <a:lstStyle/>
            <a:p>
              <a:pPr algn="ctr">
                <a:lnSpc>
                  <a:spcPts val="1440"/>
                </a:lnSpc>
                <a:spcBef>
                  <a:spcPct val="0"/>
                </a:spcBef>
              </a:pPr>
              <a:endParaRPr sz="1200">
                <a:latin typeface="+mn-ea"/>
              </a:endParaRPr>
            </a:p>
          </p:txBody>
        </p:sp>
      </p:grpSp>
      <p:grpSp>
        <p:nvGrpSpPr>
          <p:cNvPr id="16" name="Group 16"/>
          <p:cNvGrpSpPr/>
          <p:nvPr/>
        </p:nvGrpSpPr>
        <p:grpSpPr>
          <a:xfrm>
            <a:off x="118689" y="3051563"/>
            <a:ext cx="4329943" cy="471937"/>
            <a:chOff x="-12351" y="-79172"/>
            <a:chExt cx="2105347" cy="291704"/>
          </a:xfrm>
        </p:grpSpPr>
        <p:sp>
          <p:nvSpPr>
            <p:cNvPr id="17" name="Freeform 17"/>
            <p:cNvSpPr/>
            <p:nvPr/>
          </p:nvSpPr>
          <p:spPr>
            <a:xfrm>
              <a:off x="-12351" y="-79172"/>
              <a:ext cx="2092996" cy="291704"/>
            </a:xfrm>
            <a:custGeom>
              <a:avLst/>
              <a:gdLst/>
              <a:ahLst/>
              <a:cxnLst/>
              <a:rect l="l" t="t" r="r" b="b"/>
              <a:pathLst>
                <a:path w="2092996" h="147098">
                  <a:moveTo>
                    <a:pt x="0" y="0"/>
                  </a:moveTo>
                  <a:lnTo>
                    <a:pt x="2092996" y="0"/>
                  </a:lnTo>
                  <a:lnTo>
                    <a:pt x="2092996" y="147098"/>
                  </a:lnTo>
                  <a:lnTo>
                    <a:pt x="0" y="147098"/>
                  </a:lnTo>
                  <a:close/>
                </a:path>
              </a:pathLst>
            </a:custGeom>
            <a:solidFill>
              <a:srgbClr val="D9D9D9"/>
            </a:solidFill>
          </p:spPr>
          <p:txBody>
            <a:bodyPr/>
            <a:lstStyle/>
            <a:p>
              <a:r>
                <a:rPr lang="ja-JP" altLang="en-US" sz="1050" dirty="0">
                  <a:latin typeface="+mn-ea"/>
                </a:rPr>
                <a:t>準備物：ハトロン紙、クレヨン、養生シート、スズランテープ、ビニール傘、クリアファイルほか</a:t>
              </a:r>
            </a:p>
          </p:txBody>
        </p:sp>
        <p:sp>
          <p:nvSpPr>
            <p:cNvPr id="18" name="TextBox 18"/>
            <p:cNvSpPr txBox="1"/>
            <p:nvPr/>
          </p:nvSpPr>
          <p:spPr>
            <a:xfrm>
              <a:off x="0" y="-47625"/>
              <a:ext cx="2092996" cy="181254"/>
            </a:xfrm>
            <a:prstGeom prst="rect">
              <a:avLst/>
            </a:prstGeom>
          </p:spPr>
          <p:txBody>
            <a:bodyPr lIns="27517" tIns="27517" rIns="27517" bIns="27517" rtlCol="0" anchor="ctr"/>
            <a:lstStyle/>
            <a:p>
              <a:pPr algn="ctr">
                <a:lnSpc>
                  <a:spcPts val="1440"/>
                </a:lnSpc>
                <a:spcBef>
                  <a:spcPct val="0"/>
                </a:spcBef>
              </a:pPr>
              <a:endParaRPr sz="1200">
                <a:latin typeface="+mn-ea"/>
              </a:endParaRPr>
            </a:p>
          </p:txBody>
        </p:sp>
      </p:grpSp>
      <p:grpSp>
        <p:nvGrpSpPr>
          <p:cNvPr id="19" name="Group 19"/>
          <p:cNvGrpSpPr/>
          <p:nvPr/>
        </p:nvGrpSpPr>
        <p:grpSpPr>
          <a:xfrm>
            <a:off x="118690" y="3914241"/>
            <a:ext cx="4462301" cy="2722848"/>
            <a:chOff x="0" y="-49018"/>
            <a:chExt cx="2092996" cy="619745"/>
          </a:xfrm>
        </p:grpSpPr>
        <p:sp>
          <p:nvSpPr>
            <p:cNvPr id="20" name="Freeform 20"/>
            <p:cNvSpPr/>
            <p:nvPr/>
          </p:nvSpPr>
          <p:spPr>
            <a:xfrm>
              <a:off x="0" y="-49018"/>
              <a:ext cx="2092996" cy="618352"/>
            </a:xfrm>
            <a:custGeom>
              <a:avLst/>
              <a:gdLst/>
              <a:ahLst/>
              <a:cxnLst/>
              <a:rect l="l" t="t" r="r" b="b"/>
              <a:pathLst>
                <a:path w="2092996" h="570727">
                  <a:moveTo>
                    <a:pt x="0" y="0"/>
                  </a:moveTo>
                  <a:lnTo>
                    <a:pt x="2092996" y="0"/>
                  </a:lnTo>
                  <a:lnTo>
                    <a:pt x="2092996" y="570727"/>
                  </a:lnTo>
                  <a:lnTo>
                    <a:pt x="0" y="570727"/>
                  </a:lnTo>
                  <a:close/>
                </a:path>
              </a:pathLst>
            </a:custGeom>
            <a:solidFill>
              <a:srgbClr val="D9D9D9"/>
            </a:solidFill>
          </p:spPr>
          <p:txBody>
            <a:bodyPr/>
            <a:lstStyle/>
            <a:p>
              <a:r>
                <a:rPr lang="ja-JP" altLang="en-US" sz="1050" dirty="0">
                  <a:latin typeface="+mn-ea"/>
                </a:rPr>
                <a:t>●活動内容</a:t>
              </a:r>
              <a:endParaRPr lang="en-US" altLang="ja-JP" sz="1050" dirty="0">
                <a:latin typeface="+mn-ea"/>
              </a:endParaRPr>
            </a:p>
            <a:p>
              <a:pPr lvl="0"/>
              <a:r>
                <a:rPr lang="en-US" altLang="ja-JP" sz="1050" dirty="0"/>
                <a:t>1.</a:t>
              </a:r>
              <a:r>
                <a:rPr lang="ja-JP" altLang="en-US" sz="1050" dirty="0"/>
                <a:t>絵本を導入として、ペンギンになって身体を動かす。</a:t>
              </a:r>
              <a:endParaRPr lang="en-US" altLang="ja-JP" sz="1050" dirty="0"/>
            </a:p>
            <a:p>
              <a:pPr lvl="0"/>
              <a:r>
                <a:rPr lang="en-US" altLang="ja-JP" sz="1050" dirty="0"/>
                <a:t>2.</a:t>
              </a:r>
              <a:r>
                <a:rPr lang="ja-JP" altLang="ja-JP" sz="1050" dirty="0"/>
                <a:t>海の生き物</a:t>
              </a:r>
              <a:r>
                <a:rPr lang="ja-JP" altLang="en-US" sz="1050" dirty="0"/>
                <a:t>の動きを身体で表現。</a:t>
              </a:r>
              <a:endParaRPr lang="ja-JP" altLang="ja-JP" sz="1050" dirty="0"/>
            </a:p>
            <a:p>
              <a:pPr lvl="0"/>
              <a:r>
                <a:rPr lang="en-US" altLang="ja-JP" sz="1050" dirty="0"/>
                <a:t>3.</a:t>
              </a:r>
              <a:r>
                <a:rPr lang="ja-JP" altLang="en-US" sz="1050" dirty="0"/>
                <a:t>紙芝居を読み、イメージを膨らませて、自分たちのうみを描く。さまざまな海の生き物を描いたり、色をぬったりする。</a:t>
              </a:r>
              <a:endParaRPr lang="en-US" altLang="ja-JP" sz="1050" dirty="0"/>
            </a:p>
            <a:p>
              <a:pPr lvl="0"/>
              <a:r>
                <a:rPr lang="en-US" altLang="ja-JP" sz="1050" dirty="0"/>
                <a:t>4.</a:t>
              </a:r>
              <a:r>
                <a:rPr lang="ja-JP" altLang="en-US" sz="1050" dirty="0"/>
                <a:t>作った海を鑑賞。頭上ではためかせたり、筒状にしてトンネルを潜って遊ぶ。</a:t>
              </a:r>
              <a:endParaRPr lang="en-US" altLang="ja-JP" sz="1050" dirty="0"/>
            </a:p>
            <a:p>
              <a:pPr lvl="0"/>
              <a:r>
                <a:rPr lang="en-US" altLang="ja-JP" sz="1050" dirty="0"/>
                <a:t>5.</a:t>
              </a:r>
              <a:r>
                <a:rPr lang="ja-JP" altLang="en-US" sz="1050" dirty="0"/>
                <a:t>両面テープとスズランテープのついたベルトを装着。紙の海をやぶって、その破片をベルトに貼付け、海の生き物に変身する。</a:t>
              </a:r>
              <a:endParaRPr lang="en-US" altLang="ja-JP" sz="1050" dirty="0"/>
            </a:p>
            <a:p>
              <a:pPr lvl="0"/>
              <a:r>
                <a:rPr lang="en-US" altLang="ja-JP" sz="1050" dirty="0"/>
                <a:t>6.</a:t>
              </a:r>
              <a:r>
                <a:rPr lang="ja-JP" altLang="en-US" sz="1050" dirty="0"/>
                <a:t>自由に動き回ったり、海の破片を紙吹雪のように浴びたりして遊ぶ。</a:t>
              </a:r>
              <a:endParaRPr lang="en-US" altLang="ja-JP" sz="1050" dirty="0"/>
            </a:p>
            <a:p>
              <a:pPr lvl="0"/>
              <a:endParaRPr lang="ja-JP" altLang="ja-JP" sz="1050" dirty="0"/>
            </a:p>
            <a:p>
              <a:r>
                <a:rPr lang="ja-JP" altLang="en-US" sz="1050" dirty="0">
                  <a:latin typeface="+mn-ea"/>
                </a:rPr>
                <a:t>●子どもたちの様子</a:t>
              </a:r>
              <a:endParaRPr lang="en-US" altLang="ja-JP" sz="1050" dirty="0">
                <a:latin typeface="+mn-ea"/>
              </a:endParaRPr>
            </a:p>
            <a:p>
              <a:r>
                <a:rPr lang="ja-JP" altLang="en-US" sz="1050" dirty="0">
                  <a:latin typeface="+mn-ea"/>
                </a:rPr>
                <a:t>・園外活動を機に、海の生き物の名前など知識を増やしている様子が見られ、身体表現、オリジナルの海づくりのいずれの活動においても、体験と重ね合わせながら、豊かな発想をする姿が見られた。</a:t>
              </a:r>
              <a:endParaRPr lang="en-US" altLang="ja-JP" sz="1050" dirty="0">
                <a:latin typeface="+mn-ea"/>
              </a:endParaRPr>
            </a:p>
            <a:p>
              <a:r>
                <a:rPr lang="ja-JP" altLang="en-US" sz="1050" dirty="0">
                  <a:latin typeface="+mn-ea"/>
                </a:rPr>
                <a:t>・</a:t>
              </a:r>
              <a:r>
                <a:rPr lang="ja-JP" altLang="en-US" sz="1050">
                  <a:latin typeface="+mn-ea"/>
                </a:rPr>
                <a:t>身体表現と創作活動の</a:t>
              </a:r>
              <a:r>
                <a:rPr lang="ja-JP" altLang="en-US" sz="1050" dirty="0">
                  <a:latin typeface="+mn-ea"/>
                </a:rPr>
                <a:t>両方を行ったことで、それぞれが、好きなこと、得意なことを活かして、集中して遊ぶ姿が見られた。</a:t>
              </a:r>
              <a:endParaRPr lang="en-US" altLang="ja-JP" sz="1050" dirty="0">
                <a:latin typeface="+mn-ea"/>
              </a:endParaRPr>
            </a:p>
          </p:txBody>
        </p:sp>
        <p:sp>
          <p:nvSpPr>
            <p:cNvPr id="21" name="TextBox 21"/>
            <p:cNvSpPr txBox="1"/>
            <p:nvPr/>
          </p:nvSpPr>
          <p:spPr>
            <a:xfrm>
              <a:off x="0" y="-47625"/>
              <a:ext cx="2092996" cy="618352"/>
            </a:xfrm>
            <a:prstGeom prst="rect">
              <a:avLst/>
            </a:prstGeom>
          </p:spPr>
          <p:txBody>
            <a:bodyPr lIns="27517" tIns="27517" rIns="27517" bIns="27517" rtlCol="0" anchor="ctr"/>
            <a:lstStyle/>
            <a:p>
              <a:pPr algn="ctr">
                <a:lnSpc>
                  <a:spcPts val="1440"/>
                </a:lnSpc>
                <a:spcBef>
                  <a:spcPct val="0"/>
                </a:spcBef>
              </a:pPr>
              <a:endParaRPr sz="1200">
                <a:latin typeface="+mn-ea"/>
              </a:endParaRPr>
            </a:p>
          </p:txBody>
        </p:sp>
      </p:grpSp>
      <p:grpSp>
        <p:nvGrpSpPr>
          <p:cNvPr id="22" name="Group 22"/>
          <p:cNvGrpSpPr/>
          <p:nvPr/>
        </p:nvGrpSpPr>
        <p:grpSpPr>
          <a:xfrm>
            <a:off x="4867968" y="4361045"/>
            <a:ext cx="4571606" cy="2123983"/>
            <a:chOff x="-18296" y="-47625"/>
            <a:chExt cx="2222851" cy="649105"/>
          </a:xfrm>
        </p:grpSpPr>
        <p:sp>
          <p:nvSpPr>
            <p:cNvPr id="23" name="Freeform 23"/>
            <p:cNvSpPr/>
            <p:nvPr/>
          </p:nvSpPr>
          <p:spPr>
            <a:xfrm>
              <a:off x="-18296" y="124246"/>
              <a:ext cx="2222851" cy="477234"/>
            </a:xfrm>
            <a:custGeom>
              <a:avLst/>
              <a:gdLst/>
              <a:ahLst/>
              <a:cxnLst/>
              <a:rect l="l" t="t" r="r" b="b"/>
              <a:pathLst>
                <a:path w="2092996" h="535606">
                  <a:moveTo>
                    <a:pt x="0" y="0"/>
                  </a:moveTo>
                  <a:lnTo>
                    <a:pt x="2092996" y="0"/>
                  </a:lnTo>
                  <a:lnTo>
                    <a:pt x="2092996" y="535606"/>
                  </a:lnTo>
                  <a:lnTo>
                    <a:pt x="0" y="535606"/>
                  </a:lnTo>
                  <a:close/>
                </a:path>
              </a:pathLst>
            </a:custGeom>
            <a:solidFill>
              <a:srgbClr val="D9D9D9"/>
            </a:solidFill>
          </p:spPr>
          <p:txBody>
            <a:bodyPr/>
            <a:lstStyle/>
            <a:p>
              <a:r>
                <a:rPr lang="ja-JP" altLang="en-US" sz="1200" dirty="0">
                  <a:latin typeface="+mn-ea"/>
                </a:rPr>
                <a:t>●保育士から</a:t>
              </a:r>
              <a:endParaRPr lang="en-US" altLang="ja-JP" sz="1200" dirty="0">
                <a:solidFill>
                  <a:schemeClr val="accent1"/>
                </a:solidFill>
                <a:latin typeface="+mn-ea"/>
              </a:endParaRPr>
            </a:p>
            <a:p>
              <a:r>
                <a:rPr lang="ja-JP" altLang="en-US" sz="1050" dirty="0">
                  <a:latin typeface="+mn-ea"/>
                </a:rPr>
                <a:t>・水族館での体験を思い出すことで、さまざまな海の生き物のアイデアが生まれ、楽しみながら創造性豊かに演じることができていた。</a:t>
              </a:r>
              <a:endParaRPr lang="en-US" altLang="ja-JP" sz="1050" dirty="0">
                <a:latin typeface="+mn-ea"/>
              </a:endParaRPr>
            </a:p>
            <a:p>
              <a:r>
                <a:rPr lang="ja-JP" altLang="en-US" sz="1050" dirty="0">
                  <a:latin typeface="+mn-ea"/>
                </a:rPr>
                <a:t>・読み聞かせや身体表現、絵を描く活動、衣装づくりなど、それぞれが好きなことや得意な活動で、気持ちがぐっと入っていく瞬間が見られた。</a:t>
              </a:r>
              <a:endParaRPr lang="en-US" altLang="ja-JP" sz="1050" dirty="0">
                <a:latin typeface="+mn-ea"/>
              </a:endParaRPr>
            </a:p>
            <a:p>
              <a:r>
                <a:rPr lang="ja-JP" altLang="en-US" sz="1050" dirty="0">
                  <a:latin typeface="+mn-ea"/>
                </a:rPr>
                <a:t>・あらゆる場面で音楽の相乗効果を感じた。</a:t>
              </a:r>
              <a:endParaRPr lang="en-US" altLang="ja-JP" sz="1050" dirty="0">
                <a:latin typeface="+mn-ea"/>
              </a:endParaRPr>
            </a:p>
            <a:p>
              <a:r>
                <a:rPr lang="ja-JP" altLang="en-US" sz="1050" dirty="0">
                  <a:latin typeface="+mn-ea"/>
                </a:rPr>
                <a:t>・活動全体が子どもの思考の流れを広げたり深めたりする構成だったことで、ワークショップが終わってからも、自発的に「クラゲレストラン」に発展させたり、「クラゲの歌」を歌ったりする様子が見られた。</a:t>
              </a:r>
              <a:endParaRPr lang="en-US" altLang="ja-JP" sz="1050" dirty="0">
                <a:latin typeface="+mn-ea"/>
              </a:endParaRPr>
            </a:p>
          </p:txBody>
        </p:sp>
        <p:sp>
          <p:nvSpPr>
            <p:cNvPr id="24" name="TextBox 24"/>
            <p:cNvSpPr txBox="1"/>
            <p:nvPr/>
          </p:nvSpPr>
          <p:spPr>
            <a:xfrm>
              <a:off x="0" y="-47625"/>
              <a:ext cx="2092996" cy="583231"/>
            </a:xfrm>
            <a:prstGeom prst="rect">
              <a:avLst/>
            </a:prstGeom>
          </p:spPr>
          <p:txBody>
            <a:bodyPr lIns="27517" tIns="27517" rIns="27517" bIns="27517" rtlCol="0" anchor="ctr"/>
            <a:lstStyle/>
            <a:p>
              <a:pPr algn="ctr">
                <a:lnSpc>
                  <a:spcPts val="1440"/>
                </a:lnSpc>
                <a:spcBef>
                  <a:spcPct val="0"/>
                </a:spcBef>
              </a:pPr>
              <a:endParaRPr sz="1200">
                <a:latin typeface="+mn-ea"/>
              </a:endParaRPr>
            </a:p>
          </p:txBody>
        </p:sp>
      </p:grpSp>
      <p:sp>
        <p:nvSpPr>
          <p:cNvPr id="31" name="テキスト ボックス 30">
            <a:extLst>
              <a:ext uri="{FF2B5EF4-FFF2-40B4-BE49-F238E27FC236}">
                <a16:creationId xmlns:a16="http://schemas.microsoft.com/office/drawing/2014/main" id="{AD4E683F-297D-CC8C-0886-606EB1AFDD7A}"/>
              </a:ext>
            </a:extLst>
          </p:cNvPr>
          <p:cNvSpPr txBox="1"/>
          <p:nvPr/>
        </p:nvSpPr>
        <p:spPr>
          <a:xfrm>
            <a:off x="7848600" y="658586"/>
            <a:ext cx="1931939" cy="325795"/>
          </a:xfrm>
          <a:prstGeom prst="rect">
            <a:avLst/>
          </a:prstGeom>
          <a:noFill/>
        </p:spPr>
        <p:txBody>
          <a:bodyPr wrap="none" rtlCol="0">
            <a:spAutoFit/>
          </a:bodyPr>
          <a:lstStyle/>
          <a:p>
            <a:r>
              <a:rPr kumimoji="1" lang="ja-JP" altLang="en-US" sz="1517" dirty="0"/>
              <a:t>高南保育園（豊島区）</a:t>
            </a:r>
          </a:p>
        </p:txBody>
      </p:sp>
      <p:graphicFrame>
        <p:nvGraphicFramePr>
          <p:cNvPr id="26" name="表 25">
            <a:extLst>
              <a:ext uri="{FF2B5EF4-FFF2-40B4-BE49-F238E27FC236}">
                <a16:creationId xmlns:a16="http://schemas.microsoft.com/office/drawing/2014/main" id="{2EA20A28-2EA3-B2E2-D7BA-58259A194173}"/>
              </a:ext>
            </a:extLst>
          </p:cNvPr>
          <p:cNvGraphicFramePr>
            <a:graphicFrameLocks noGrp="1"/>
          </p:cNvGraphicFramePr>
          <p:nvPr>
            <p:extLst>
              <p:ext uri="{D42A27DB-BD31-4B8C-83A1-F6EECF244321}">
                <p14:modId xmlns:p14="http://schemas.microsoft.com/office/powerpoint/2010/main" val="3170723450"/>
              </p:ext>
            </p:extLst>
          </p:nvPr>
        </p:nvGraphicFramePr>
        <p:xfrm>
          <a:off x="4867967" y="1613037"/>
          <a:ext cx="4877936" cy="1032510"/>
        </p:xfrm>
        <a:graphic>
          <a:graphicData uri="http://schemas.openxmlformats.org/drawingml/2006/table">
            <a:tbl>
              <a:tblPr firstRow="1" bandRow="1">
                <a:tableStyleId>{9D7B26C5-4107-4FEC-AEDC-1716B250A1EF}</a:tableStyleId>
              </a:tblPr>
              <a:tblGrid>
                <a:gridCol w="372493">
                  <a:extLst>
                    <a:ext uri="{9D8B030D-6E8A-4147-A177-3AD203B41FA5}">
                      <a16:colId xmlns:a16="http://schemas.microsoft.com/office/drawing/2014/main" val="1237311585"/>
                    </a:ext>
                  </a:extLst>
                </a:gridCol>
                <a:gridCol w="2437005">
                  <a:extLst>
                    <a:ext uri="{9D8B030D-6E8A-4147-A177-3AD203B41FA5}">
                      <a16:colId xmlns:a16="http://schemas.microsoft.com/office/drawing/2014/main" val="2811339662"/>
                    </a:ext>
                  </a:extLst>
                </a:gridCol>
                <a:gridCol w="619575">
                  <a:extLst>
                    <a:ext uri="{9D8B030D-6E8A-4147-A177-3AD203B41FA5}">
                      <a16:colId xmlns:a16="http://schemas.microsoft.com/office/drawing/2014/main" val="3322251565"/>
                    </a:ext>
                  </a:extLst>
                </a:gridCol>
                <a:gridCol w="745209">
                  <a:extLst>
                    <a:ext uri="{9D8B030D-6E8A-4147-A177-3AD203B41FA5}">
                      <a16:colId xmlns:a16="http://schemas.microsoft.com/office/drawing/2014/main" val="2024080890"/>
                    </a:ext>
                  </a:extLst>
                </a:gridCol>
                <a:gridCol w="703654">
                  <a:extLst>
                    <a:ext uri="{9D8B030D-6E8A-4147-A177-3AD203B41FA5}">
                      <a16:colId xmlns:a16="http://schemas.microsoft.com/office/drawing/2014/main" val="3310996346"/>
                    </a:ext>
                  </a:extLst>
                </a:gridCol>
              </a:tblGrid>
              <a:tr h="198300">
                <a:tc gridSpan="2">
                  <a:txBody>
                    <a:bodyPr/>
                    <a:lstStyle/>
                    <a:p>
                      <a:r>
                        <a:rPr kumimoji="1" lang="ja-JP" altLang="en-US" sz="1200" dirty="0"/>
                        <a:t>活動内容</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t>実施日</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t>時間</a:t>
                      </a:r>
                      <a:r>
                        <a:rPr kumimoji="1" lang="en-US" altLang="ja-JP" sz="1200" dirty="0"/>
                        <a:t>/</a:t>
                      </a:r>
                      <a:r>
                        <a:rPr kumimoji="1" lang="ja-JP" altLang="en-US" sz="1200" dirty="0"/>
                        <a:t>回</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t>人数</a:t>
                      </a:r>
                      <a:r>
                        <a:rPr kumimoji="1" lang="en-US" altLang="ja-JP" sz="1200" dirty="0"/>
                        <a:t>/</a:t>
                      </a:r>
                      <a:r>
                        <a:rPr kumimoji="1" lang="ja-JP" altLang="en-US" sz="1200" dirty="0"/>
                        <a:t>回</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52724770"/>
                  </a:ext>
                </a:extLst>
              </a:tr>
              <a:tr h="351374">
                <a:tc>
                  <a:txBody>
                    <a:bodyPr/>
                    <a:lstStyle/>
                    <a:p>
                      <a:r>
                        <a:rPr kumimoji="1" lang="ja-JP" altLang="en-US" sz="1600" dirty="0"/>
                        <a:t>①</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solidFill>
                            <a:schemeClr val="tx1"/>
                          </a:solidFill>
                        </a:rPr>
                        <a:t>イケバスでの園外活動</a:t>
                      </a:r>
                      <a:endParaRPr kumimoji="1" lang="en-US" altLang="ja-JP" sz="1200" dirty="0">
                        <a:solidFill>
                          <a:schemeClr val="tx1"/>
                        </a:solidFill>
                      </a:endParaRP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100" dirty="0"/>
                        <a:t>R7.10.23</a:t>
                      </a:r>
                      <a:r>
                        <a:rPr kumimoji="1" lang="ja-JP" altLang="en-US" sz="1100" dirty="0"/>
                        <a:t>（木）</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100" dirty="0"/>
                        <a:t>4</a:t>
                      </a:r>
                      <a:r>
                        <a:rPr kumimoji="1" lang="ja-JP" altLang="en-US" sz="1100" dirty="0"/>
                        <a:t>時間程度</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100" dirty="0"/>
                        <a:t>20</a:t>
                      </a:r>
                      <a:r>
                        <a:rPr kumimoji="1" lang="ja-JP" altLang="en-US" sz="1100" dirty="0"/>
                        <a:t>人</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84008916"/>
                  </a:ext>
                </a:extLst>
              </a:tr>
              <a:tr h="415290">
                <a:tc>
                  <a:txBody>
                    <a:bodyPr/>
                    <a:lstStyle/>
                    <a:p>
                      <a:r>
                        <a:rPr kumimoji="1" lang="ja-JP" altLang="en-US" sz="1600" dirty="0"/>
                        <a:t>②</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solidFill>
                            <a:schemeClr val="tx1"/>
                          </a:solidFill>
                        </a:rPr>
                        <a:t>ワークショップ</a:t>
                      </a:r>
                      <a:endParaRPr kumimoji="1" lang="en-US" altLang="ja-JP" sz="1200" dirty="0">
                        <a:solidFill>
                          <a:schemeClr val="tx1"/>
                        </a:solidFill>
                      </a:endParaRPr>
                    </a:p>
                    <a:p>
                      <a:r>
                        <a:rPr kumimoji="1" lang="ja-JP" altLang="en-US" sz="1200" dirty="0">
                          <a:solidFill>
                            <a:schemeClr val="tx1"/>
                          </a:solidFill>
                        </a:rPr>
                        <a:t>講師：たけうちみずゑ（俳優）他２名</a:t>
                      </a:r>
                      <a:endParaRPr kumimoji="1" lang="en-US" altLang="ja-JP" sz="1200" dirty="0">
                        <a:solidFill>
                          <a:schemeClr val="tx1"/>
                        </a:solidFill>
                      </a:endParaRP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100" dirty="0"/>
                        <a:t>R7.11.10 </a:t>
                      </a:r>
                      <a:r>
                        <a:rPr kumimoji="1" lang="ja-JP" altLang="en-US" sz="1100" dirty="0"/>
                        <a:t>（月）</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100" dirty="0"/>
                        <a:t>60</a:t>
                      </a:r>
                      <a:r>
                        <a:rPr kumimoji="1" lang="ja-JP" altLang="en-US" sz="1100" dirty="0"/>
                        <a:t>分程度</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100" dirty="0"/>
                        <a:t>18</a:t>
                      </a:r>
                      <a:r>
                        <a:rPr kumimoji="1" lang="ja-JP" altLang="en-US" sz="1100" dirty="0"/>
                        <a:t>人</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05064530"/>
                  </a:ext>
                </a:extLst>
              </a:tr>
            </a:tbl>
          </a:graphicData>
        </a:graphic>
      </p:graphicFrame>
      <p:sp>
        <p:nvSpPr>
          <p:cNvPr id="27" name="テキスト ボックス 26">
            <a:extLst>
              <a:ext uri="{FF2B5EF4-FFF2-40B4-BE49-F238E27FC236}">
                <a16:creationId xmlns:a16="http://schemas.microsoft.com/office/drawing/2014/main" id="{0791AF62-42B6-5E90-0D8D-780ED44A34A6}"/>
              </a:ext>
            </a:extLst>
          </p:cNvPr>
          <p:cNvSpPr txBox="1"/>
          <p:nvPr/>
        </p:nvSpPr>
        <p:spPr>
          <a:xfrm>
            <a:off x="93289" y="1550259"/>
            <a:ext cx="4304541" cy="246221"/>
          </a:xfrm>
          <a:prstGeom prst="rect">
            <a:avLst/>
          </a:prstGeom>
          <a:noFill/>
        </p:spPr>
        <p:txBody>
          <a:bodyPr wrap="square">
            <a:spAutoFit/>
          </a:bodyPr>
          <a:lstStyle/>
          <a:p>
            <a:r>
              <a:rPr lang="ja-JP" altLang="en-US" sz="1000" dirty="0"/>
              <a:t>水族館を楽しめたことで海・魚などがイメージできるものにしたいと考えたため。</a:t>
            </a:r>
          </a:p>
        </p:txBody>
      </p:sp>
      <p:pic>
        <p:nvPicPr>
          <p:cNvPr id="28" name="図 27">
            <a:extLst>
              <a:ext uri="{FF2B5EF4-FFF2-40B4-BE49-F238E27FC236}">
                <a16:creationId xmlns:a16="http://schemas.microsoft.com/office/drawing/2014/main" id="{E0C89D1D-4DCC-9AD4-FFD2-F4B68A3A0A3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336857" y="2891792"/>
            <a:ext cx="1623707" cy="1223008"/>
          </a:xfrm>
          <a:prstGeom prst="rect">
            <a:avLst/>
          </a:prstGeom>
        </p:spPr>
      </p:pic>
      <p:pic>
        <p:nvPicPr>
          <p:cNvPr id="25" name="図 24">
            <a:extLst>
              <a:ext uri="{FF2B5EF4-FFF2-40B4-BE49-F238E27FC236}">
                <a16:creationId xmlns:a16="http://schemas.microsoft.com/office/drawing/2014/main" id="{35F9805C-E135-4785-F58F-7FB0CDADEA1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482772" y="2891792"/>
            <a:ext cx="1630678" cy="1223009"/>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294</TotalTime>
  <Words>506</Words>
  <Application>Microsoft Office PowerPoint</Application>
  <PresentationFormat>A4 210 x 297 mm</PresentationFormat>
  <Paragraphs>42</Paragraphs>
  <Slides>1</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Calibri</vt:lpstr>
      <vt:lpstr>Arial</vt:lpstr>
      <vt:lpstr>Office Theme</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吉川有花</dc:creator>
  <cp:lastModifiedBy>吉川有花</cp:lastModifiedBy>
  <cp:revision>40</cp:revision>
  <dcterms:created xsi:type="dcterms:W3CDTF">2006-08-16T00:00:00Z</dcterms:created>
  <dcterms:modified xsi:type="dcterms:W3CDTF">2026-02-27T01:29:44Z</dcterms:modified>
  <dc:identifier>DAGUdYPcmw4</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0x010100D0A96A0827213141AFF018DE0023E132</vt:lpwstr>
  </property>
</Properties>
</file>