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Lst>
  <p:sldSz cx="9906000" cy="6858000" type="A4"/>
  <p:notesSz cx="6858000" cy="9144000"/>
  <p:defaultTextStyle>
    <a:defPPr>
      <a:defRPr lang="en-US"/>
    </a:defPPr>
    <a:lvl1pPr marL="0" algn="l" defTabSz="536312" rtl="0" eaLnBrk="1" latinLnBrk="0" hangingPunct="1">
      <a:defRPr sz="1056" kern="1200">
        <a:solidFill>
          <a:schemeClr val="tx1"/>
        </a:solidFill>
        <a:latin typeface="+mn-lt"/>
        <a:ea typeface="+mn-ea"/>
        <a:cs typeface="+mn-cs"/>
      </a:defRPr>
    </a:lvl1pPr>
    <a:lvl2pPr marL="268157" algn="l" defTabSz="536312" rtl="0" eaLnBrk="1" latinLnBrk="0" hangingPunct="1">
      <a:defRPr sz="1056" kern="1200">
        <a:solidFill>
          <a:schemeClr val="tx1"/>
        </a:solidFill>
        <a:latin typeface="+mn-lt"/>
        <a:ea typeface="+mn-ea"/>
        <a:cs typeface="+mn-cs"/>
      </a:defRPr>
    </a:lvl2pPr>
    <a:lvl3pPr marL="536312" algn="l" defTabSz="536312" rtl="0" eaLnBrk="1" latinLnBrk="0" hangingPunct="1">
      <a:defRPr sz="1056" kern="1200">
        <a:solidFill>
          <a:schemeClr val="tx1"/>
        </a:solidFill>
        <a:latin typeface="+mn-lt"/>
        <a:ea typeface="+mn-ea"/>
        <a:cs typeface="+mn-cs"/>
      </a:defRPr>
    </a:lvl3pPr>
    <a:lvl4pPr marL="804468" algn="l" defTabSz="536312" rtl="0" eaLnBrk="1" latinLnBrk="0" hangingPunct="1">
      <a:defRPr sz="1056" kern="1200">
        <a:solidFill>
          <a:schemeClr val="tx1"/>
        </a:solidFill>
        <a:latin typeface="+mn-lt"/>
        <a:ea typeface="+mn-ea"/>
        <a:cs typeface="+mn-cs"/>
      </a:defRPr>
    </a:lvl4pPr>
    <a:lvl5pPr marL="1072623" algn="l" defTabSz="536312" rtl="0" eaLnBrk="1" latinLnBrk="0" hangingPunct="1">
      <a:defRPr sz="1056" kern="1200">
        <a:solidFill>
          <a:schemeClr val="tx1"/>
        </a:solidFill>
        <a:latin typeface="+mn-lt"/>
        <a:ea typeface="+mn-ea"/>
        <a:cs typeface="+mn-cs"/>
      </a:defRPr>
    </a:lvl5pPr>
    <a:lvl6pPr marL="1340780" algn="l" defTabSz="536312" rtl="0" eaLnBrk="1" latinLnBrk="0" hangingPunct="1">
      <a:defRPr sz="1056" kern="1200">
        <a:solidFill>
          <a:schemeClr val="tx1"/>
        </a:solidFill>
        <a:latin typeface="+mn-lt"/>
        <a:ea typeface="+mn-ea"/>
        <a:cs typeface="+mn-cs"/>
      </a:defRPr>
    </a:lvl6pPr>
    <a:lvl7pPr marL="1608935" algn="l" defTabSz="536312" rtl="0" eaLnBrk="1" latinLnBrk="0" hangingPunct="1">
      <a:defRPr sz="1056" kern="1200">
        <a:solidFill>
          <a:schemeClr val="tx1"/>
        </a:solidFill>
        <a:latin typeface="+mn-lt"/>
        <a:ea typeface="+mn-ea"/>
        <a:cs typeface="+mn-cs"/>
      </a:defRPr>
    </a:lvl7pPr>
    <a:lvl8pPr marL="1877092" algn="l" defTabSz="536312" rtl="0" eaLnBrk="1" latinLnBrk="0" hangingPunct="1">
      <a:defRPr sz="1056" kern="1200">
        <a:solidFill>
          <a:schemeClr val="tx1"/>
        </a:solidFill>
        <a:latin typeface="+mn-lt"/>
        <a:ea typeface="+mn-ea"/>
        <a:cs typeface="+mn-cs"/>
      </a:defRPr>
    </a:lvl8pPr>
    <a:lvl9pPr marL="2145247" algn="l" defTabSz="536312" rtl="0" eaLnBrk="1" latinLnBrk="0" hangingPunct="1">
      <a:defRPr sz="105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440" userDrawn="1">
          <p15:clr>
            <a:srgbClr val="A4A3A4"/>
          </p15:clr>
        </p15:guide>
        <p15:guide id="2" pos="15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p:scale>
          <a:sx n="150" d="100"/>
          <a:sy n="150" d="100"/>
        </p:scale>
        <p:origin x="-2772" y="-1044"/>
      </p:cViewPr>
      <p:guideLst>
        <p:guide orient="horz" pos="1440"/>
        <p:guide pos="156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1475" y="1420283"/>
            <a:ext cx="4210050" cy="980017"/>
          </a:xfrm>
        </p:spPr>
        <p:txBody>
          <a:bodyPr/>
          <a:lstStyle/>
          <a:p>
            <a:r>
              <a:rPr lang="en-US"/>
              <a:t>Click to edit Master title style</a:t>
            </a:r>
          </a:p>
        </p:txBody>
      </p:sp>
      <p:sp>
        <p:nvSpPr>
          <p:cNvPr id="3" name="Subtitle 2"/>
          <p:cNvSpPr>
            <a:spLocks noGrp="1"/>
          </p:cNvSpPr>
          <p:nvPr>
            <p:ph type="subTitle" idx="1"/>
          </p:nvPr>
        </p:nvSpPr>
        <p:spPr>
          <a:xfrm>
            <a:off x="742950" y="2590800"/>
            <a:ext cx="3467100" cy="1168400"/>
          </a:xfrm>
        </p:spPr>
        <p:txBody>
          <a:bodyPr/>
          <a:lstStyle>
            <a:lvl1pPr marL="0" indent="0" algn="ctr">
              <a:buNone/>
              <a:defRPr>
                <a:solidFill>
                  <a:schemeClr val="tx1">
                    <a:tint val="75000"/>
                  </a:schemeClr>
                </a:solidFill>
              </a:defRPr>
            </a:lvl1pPr>
            <a:lvl2pPr marL="247665" indent="0" algn="ctr">
              <a:buNone/>
              <a:defRPr>
                <a:solidFill>
                  <a:schemeClr val="tx1">
                    <a:tint val="75000"/>
                  </a:schemeClr>
                </a:solidFill>
              </a:defRPr>
            </a:lvl2pPr>
            <a:lvl3pPr marL="495330" indent="0" algn="ctr">
              <a:buNone/>
              <a:defRPr>
                <a:solidFill>
                  <a:schemeClr val="tx1">
                    <a:tint val="75000"/>
                  </a:schemeClr>
                </a:solidFill>
              </a:defRPr>
            </a:lvl3pPr>
            <a:lvl4pPr marL="742996" indent="0" algn="ctr">
              <a:buNone/>
              <a:defRPr>
                <a:solidFill>
                  <a:schemeClr val="tx1">
                    <a:tint val="75000"/>
                  </a:schemeClr>
                </a:solidFill>
              </a:defRPr>
            </a:lvl4pPr>
            <a:lvl5pPr marL="990661" indent="0" algn="ctr">
              <a:buNone/>
              <a:defRPr>
                <a:solidFill>
                  <a:schemeClr val="tx1">
                    <a:tint val="75000"/>
                  </a:schemeClr>
                </a:solidFill>
              </a:defRPr>
            </a:lvl5pPr>
            <a:lvl6pPr marL="1238326" indent="0" algn="ctr">
              <a:buNone/>
              <a:defRPr>
                <a:solidFill>
                  <a:schemeClr val="tx1">
                    <a:tint val="75000"/>
                  </a:schemeClr>
                </a:solidFill>
              </a:defRPr>
            </a:lvl6pPr>
            <a:lvl7pPr marL="1485991" indent="0" algn="ctr">
              <a:buNone/>
              <a:defRPr>
                <a:solidFill>
                  <a:schemeClr val="tx1">
                    <a:tint val="75000"/>
                  </a:schemeClr>
                </a:solidFill>
              </a:defRPr>
            </a:lvl7pPr>
            <a:lvl8pPr marL="1733657" indent="0" algn="ctr">
              <a:buNone/>
              <a:defRPr>
                <a:solidFill>
                  <a:schemeClr val="tx1">
                    <a:tint val="75000"/>
                  </a:schemeClr>
                </a:solidFill>
              </a:defRPr>
            </a:lvl8pPr>
            <a:lvl9pPr marL="198132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590926" y="183093"/>
            <a:ext cx="1114425" cy="39010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47651" y="183093"/>
            <a:ext cx="3260725" cy="39010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91253" y="2937934"/>
            <a:ext cx="4210050" cy="908050"/>
          </a:xfrm>
        </p:spPr>
        <p:txBody>
          <a:bodyPr anchor="t"/>
          <a:lstStyle>
            <a:lvl1pPr algn="l">
              <a:defRPr sz="2167" b="1" cap="all"/>
            </a:lvl1pPr>
          </a:lstStyle>
          <a:p>
            <a:r>
              <a:rPr lang="en-US"/>
              <a:t>Click to edit Master title style</a:t>
            </a:r>
          </a:p>
        </p:txBody>
      </p:sp>
      <p:sp>
        <p:nvSpPr>
          <p:cNvPr id="3" name="Text Placeholder 2"/>
          <p:cNvSpPr>
            <a:spLocks noGrp="1"/>
          </p:cNvSpPr>
          <p:nvPr>
            <p:ph type="body" idx="1"/>
          </p:nvPr>
        </p:nvSpPr>
        <p:spPr>
          <a:xfrm>
            <a:off x="391253" y="1937810"/>
            <a:ext cx="4210050" cy="1000125"/>
          </a:xfrm>
        </p:spPr>
        <p:txBody>
          <a:bodyPr anchor="b"/>
          <a:lstStyle>
            <a:lvl1pPr marL="0" indent="0">
              <a:buNone/>
              <a:defRPr sz="1083">
                <a:solidFill>
                  <a:schemeClr val="tx1">
                    <a:tint val="75000"/>
                  </a:schemeClr>
                </a:solidFill>
              </a:defRPr>
            </a:lvl1pPr>
            <a:lvl2pPr marL="247665" indent="0">
              <a:buNone/>
              <a:defRPr sz="975">
                <a:solidFill>
                  <a:schemeClr val="tx1">
                    <a:tint val="75000"/>
                  </a:schemeClr>
                </a:solidFill>
              </a:defRPr>
            </a:lvl2pPr>
            <a:lvl3pPr marL="495330" indent="0">
              <a:buNone/>
              <a:defRPr sz="867">
                <a:solidFill>
                  <a:schemeClr val="tx1">
                    <a:tint val="75000"/>
                  </a:schemeClr>
                </a:solidFill>
              </a:defRPr>
            </a:lvl3pPr>
            <a:lvl4pPr marL="742996" indent="0">
              <a:buNone/>
              <a:defRPr sz="758">
                <a:solidFill>
                  <a:schemeClr val="tx1">
                    <a:tint val="75000"/>
                  </a:schemeClr>
                </a:solidFill>
              </a:defRPr>
            </a:lvl4pPr>
            <a:lvl5pPr marL="990661" indent="0">
              <a:buNone/>
              <a:defRPr sz="758">
                <a:solidFill>
                  <a:schemeClr val="tx1">
                    <a:tint val="75000"/>
                  </a:schemeClr>
                </a:solidFill>
              </a:defRPr>
            </a:lvl5pPr>
            <a:lvl6pPr marL="1238326" indent="0">
              <a:buNone/>
              <a:defRPr sz="758">
                <a:solidFill>
                  <a:schemeClr val="tx1">
                    <a:tint val="75000"/>
                  </a:schemeClr>
                </a:solidFill>
              </a:defRPr>
            </a:lvl6pPr>
            <a:lvl7pPr marL="1485991" indent="0">
              <a:buNone/>
              <a:defRPr sz="758">
                <a:solidFill>
                  <a:schemeClr val="tx1">
                    <a:tint val="75000"/>
                  </a:schemeClr>
                </a:solidFill>
              </a:defRPr>
            </a:lvl7pPr>
            <a:lvl8pPr marL="1733657" indent="0">
              <a:buNone/>
              <a:defRPr sz="758">
                <a:solidFill>
                  <a:schemeClr val="tx1">
                    <a:tint val="75000"/>
                  </a:schemeClr>
                </a:solidFill>
              </a:defRPr>
            </a:lvl8pPr>
            <a:lvl9pPr marL="1981322" indent="0">
              <a:buNone/>
              <a:defRPr sz="758">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47651" y="1066801"/>
            <a:ext cx="2187575" cy="3017309"/>
          </a:xfrm>
        </p:spPr>
        <p:txBody>
          <a:bodyPr/>
          <a:lstStyle>
            <a:lvl1pPr>
              <a:defRPr sz="1517"/>
            </a:lvl1pPr>
            <a:lvl2pPr>
              <a:defRPr sz="1300"/>
            </a:lvl2pPr>
            <a:lvl3pPr>
              <a:defRPr sz="1083"/>
            </a:lvl3pPr>
            <a:lvl4pPr>
              <a:defRPr sz="975"/>
            </a:lvl4pPr>
            <a:lvl5pPr>
              <a:defRPr sz="975"/>
            </a:lvl5pPr>
            <a:lvl6pPr>
              <a:defRPr sz="975"/>
            </a:lvl6pPr>
            <a:lvl7pPr>
              <a:defRPr sz="975"/>
            </a:lvl7pPr>
            <a:lvl8pPr>
              <a:defRPr sz="975"/>
            </a:lvl8pPr>
            <a:lvl9pPr>
              <a:defRPr sz="9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517776" y="1066801"/>
            <a:ext cx="2187575" cy="3017309"/>
          </a:xfrm>
        </p:spPr>
        <p:txBody>
          <a:bodyPr/>
          <a:lstStyle>
            <a:lvl1pPr>
              <a:defRPr sz="1517"/>
            </a:lvl1pPr>
            <a:lvl2pPr>
              <a:defRPr sz="1300"/>
            </a:lvl2pPr>
            <a:lvl3pPr>
              <a:defRPr sz="1083"/>
            </a:lvl3pPr>
            <a:lvl4pPr>
              <a:defRPr sz="975"/>
            </a:lvl4pPr>
            <a:lvl5pPr>
              <a:defRPr sz="975"/>
            </a:lvl5pPr>
            <a:lvl6pPr>
              <a:defRPr sz="975"/>
            </a:lvl6pPr>
            <a:lvl7pPr>
              <a:defRPr sz="975"/>
            </a:lvl7pPr>
            <a:lvl8pPr>
              <a:defRPr sz="975"/>
            </a:lvl8pPr>
            <a:lvl9pPr>
              <a:defRPr sz="9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47651" y="1023409"/>
            <a:ext cx="2188435" cy="426508"/>
          </a:xfrm>
        </p:spPr>
        <p:txBody>
          <a:bodyPr anchor="b"/>
          <a:lstStyle>
            <a:lvl1pPr marL="0" indent="0">
              <a:buNone/>
              <a:defRPr sz="1300" b="1"/>
            </a:lvl1pPr>
            <a:lvl2pPr marL="247665" indent="0">
              <a:buNone/>
              <a:defRPr sz="1083" b="1"/>
            </a:lvl2pPr>
            <a:lvl3pPr marL="495330" indent="0">
              <a:buNone/>
              <a:defRPr sz="975" b="1"/>
            </a:lvl3pPr>
            <a:lvl4pPr marL="742996" indent="0">
              <a:buNone/>
              <a:defRPr sz="867" b="1"/>
            </a:lvl4pPr>
            <a:lvl5pPr marL="990661" indent="0">
              <a:buNone/>
              <a:defRPr sz="867" b="1"/>
            </a:lvl5pPr>
            <a:lvl6pPr marL="1238326" indent="0">
              <a:buNone/>
              <a:defRPr sz="867" b="1"/>
            </a:lvl6pPr>
            <a:lvl7pPr marL="1485991" indent="0">
              <a:buNone/>
              <a:defRPr sz="867" b="1"/>
            </a:lvl7pPr>
            <a:lvl8pPr marL="1733657" indent="0">
              <a:buNone/>
              <a:defRPr sz="867" b="1"/>
            </a:lvl8pPr>
            <a:lvl9pPr marL="1981322" indent="0">
              <a:buNone/>
              <a:defRPr sz="867" b="1"/>
            </a:lvl9pPr>
          </a:lstStyle>
          <a:p>
            <a:pPr lvl="0"/>
            <a:r>
              <a:rPr lang="en-US"/>
              <a:t>Click to edit Master text styles</a:t>
            </a:r>
          </a:p>
        </p:txBody>
      </p:sp>
      <p:sp>
        <p:nvSpPr>
          <p:cNvPr id="4" name="Content Placeholder 3"/>
          <p:cNvSpPr>
            <a:spLocks noGrp="1"/>
          </p:cNvSpPr>
          <p:nvPr>
            <p:ph sz="half" idx="2"/>
          </p:nvPr>
        </p:nvSpPr>
        <p:spPr>
          <a:xfrm>
            <a:off x="247651" y="1449917"/>
            <a:ext cx="2188435" cy="2634192"/>
          </a:xfrm>
        </p:spPr>
        <p:txBody>
          <a:bodyPr/>
          <a:lstStyle>
            <a:lvl1pPr>
              <a:defRPr sz="1300"/>
            </a:lvl1pPr>
            <a:lvl2pPr>
              <a:defRPr sz="1083"/>
            </a:lvl2pPr>
            <a:lvl3pPr>
              <a:defRPr sz="975"/>
            </a:lvl3pPr>
            <a:lvl4pPr>
              <a:defRPr sz="867"/>
            </a:lvl4pPr>
            <a:lvl5pPr>
              <a:defRPr sz="867"/>
            </a:lvl5pPr>
            <a:lvl6pPr>
              <a:defRPr sz="867"/>
            </a:lvl6pPr>
            <a:lvl7pPr>
              <a:defRPr sz="867"/>
            </a:lvl7pPr>
            <a:lvl8pPr>
              <a:defRPr sz="867"/>
            </a:lvl8pPr>
            <a:lvl9pPr>
              <a:defRPr sz="8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516056" y="1023409"/>
            <a:ext cx="2189295" cy="426508"/>
          </a:xfrm>
        </p:spPr>
        <p:txBody>
          <a:bodyPr anchor="b"/>
          <a:lstStyle>
            <a:lvl1pPr marL="0" indent="0">
              <a:buNone/>
              <a:defRPr sz="1300" b="1"/>
            </a:lvl1pPr>
            <a:lvl2pPr marL="247665" indent="0">
              <a:buNone/>
              <a:defRPr sz="1083" b="1"/>
            </a:lvl2pPr>
            <a:lvl3pPr marL="495330" indent="0">
              <a:buNone/>
              <a:defRPr sz="975" b="1"/>
            </a:lvl3pPr>
            <a:lvl4pPr marL="742996" indent="0">
              <a:buNone/>
              <a:defRPr sz="867" b="1"/>
            </a:lvl4pPr>
            <a:lvl5pPr marL="990661" indent="0">
              <a:buNone/>
              <a:defRPr sz="867" b="1"/>
            </a:lvl5pPr>
            <a:lvl6pPr marL="1238326" indent="0">
              <a:buNone/>
              <a:defRPr sz="867" b="1"/>
            </a:lvl6pPr>
            <a:lvl7pPr marL="1485991" indent="0">
              <a:buNone/>
              <a:defRPr sz="867" b="1"/>
            </a:lvl7pPr>
            <a:lvl8pPr marL="1733657" indent="0">
              <a:buNone/>
              <a:defRPr sz="867" b="1"/>
            </a:lvl8pPr>
            <a:lvl9pPr marL="1981322" indent="0">
              <a:buNone/>
              <a:defRPr sz="867" b="1"/>
            </a:lvl9pPr>
          </a:lstStyle>
          <a:p>
            <a:pPr lvl="0"/>
            <a:r>
              <a:rPr lang="en-US"/>
              <a:t>Click to edit Master text styles</a:t>
            </a:r>
          </a:p>
        </p:txBody>
      </p:sp>
      <p:sp>
        <p:nvSpPr>
          <p:cNvPr id="6" name="Content Placeholder 5"/>
          <p:cNvSpPr>
            <a:spLocks noGrp="1"/>
          </p:cNvSpPr>
          <p:nvPr>
            <p:ph sz="quarter" idx="4"/>
          </p:nvPr>
        </p:nvSpPr>
        <p:spPr>
          <a:xfrm>
            <a:off x="2516056" y="1449917"/>
            <a:ext cx="2189295" cy="2634192"/>
          </a:xfrm>
        </p:spPr>
        <p:txBody>
          <a:bodyPr/>
          <a:lstStyle>
            <a:lvl1pPr>
              <a:defRPr sz="1300"/>
            </a:lvl1pPr>
            <a:lvl2pPr>
              <a:defRPr sz="1083"/>
            </a:lvl2pPr>
            <a:lvl3pPr>
              <a:defRPr sz="975"/>
            </a:lvl3pPr>
            <a:lvl4pPr>
              <a:defRPr sz="867"/>
            </a:lvl4pPr>
            <a:lvl5pPr>
              <a:defRPr sz="867"/>
            </a:lvl5pPr>
            <a:lvl6pPr>
              <a:defRPr sz="867"/>
            </a:lvl6pPr>
            <a:lvl7pPr>
              <a:defRPr sz="867"/>
            </a:lvl7pPr>
            <a:lvl8pPr>
              <a:defRPr sz="867"/>
            </a:lvl8pPr>
            <a:lvl9pPr>
              <a:defRPr sz="8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47651" y="182033"/>
            <a:ext cx="1629503" cy="774700"/>
          </a:xfrm>
        </p:spPr>
        <p:txBody>
          <a:bodyPr anchor="b"/>
          <a:lstStyle>
            <a:lvl1pPr algn="l">
              <a:defRPr sz="1083" b="1"/>
            </a:lvl1pPr>
          </a:lstStyle>
          <a:p>
            <a:r>
              <a:rPr lang="en-US"/>
              <a:t>Click to edit Master title style</a:t>
            </a:r>
          </a:p>
        </p:txBody>
      </p:sp>
      <p:sp>
        <p:nvSpPr>
          <p:cNvPr id="3" name="Content Placeholder 2"/>
          <p:cNvSpPr>
            <a:spLocks noGrp="1"/>
          </p:cNvSpPr>
          <p:nvPr>
            <p:ph idx="1"/>
          </p:nvPr>
        </p:nvSpPr>
        <p:spPr>
          <a:xfrm>
            <a:off x="1936486" y="182035"/>
            <a:ext cx="2768865" cy="3902075"/>
          </a:xfrm>
        </p:spPr>
        <p:txBody>
          <a:bodyPr/>
          <a:lstStyle>
            <a:lvl1pPr>
              <a:defRPr sz="1733"/>
            </a:lvl1pPr>
            <a:lvl2pPr>
              <a:defRPr sz="1517"/>
            </a:lvl2pPr>
            <a:lvl3pPr>
              <a:defRPr sz="1300"/>
            </a:lvl3pPr>
            <a:lvl4pPr>
              <a:defRPr sz="1083"/>
            </a:lvl4pPr>
            <a:lvl5pPr>
              <a:defRPr sz="1083"/>
            </a:lvl5pPr>
            <a:lvl6pPr>
              <a:defRPr sz="1083"/>
            </a:lvl6pPr>
            <a:lvl7pPr>
              <a:defRPr sz="1083"/>
            </a:lvl7pPr>
            <a:lvl8pPr>
              <a:defRPr sz="1083"/>
            </a:lvl8pPr>
            <a:lvl9pPr>
              <a:defRPr sz="108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47651" y="956735"/>
            <a:ext cx="1629503" cy="3127375"/>
          </a:xfrm>
        </p:spPr>
        <p:txBody>
          <a:bodyPr/>
          <a:lstStyle>
            <a:lvl1pPr marL="0" indent="0">
              <a:buNone/>
              <a:defRPr sz="758"/>
            </a:lvl1pPr>
            <a:lvl2pPr marL="247665" indent="0">
              <a:buNone/>
              <a:defRPr sz="650"/>
            </a:lvl2pPr>
            <a:lvl3pPr marL="495330" indent="0">
              <a:buNone/>
              <a:defRPr sz="542"/>
            </a:lvl3pPr>
            <a:lvl4pPr marL="742996" indent="0">
              <a:buNone/>
              <a:defRPr sz="488"/>
            </a:lvl4pPr>
            <a:lvl5pPr marL="990661" indent="0">
              <a:buNone/>
              <a:defRPr sz="488"/>
            </a:lvl5pPr>
            <a:lvl6pPr marL="1238326" indent="0">
              <a:buNone/>
              <a:defRPr sz="488"/>
            </a:lvl6pPr>
            <a:lvl7pPr marL="1485991" indent="0">
              <a:buNone/>
              <a:defRPr sz="488"/>
            </a:lvl7pPr>
            <a:lvl8pPr marL="1733657" indent="0">
              <a:buNone/>
              <a:defRPr sz="488"/>
            </a:lvl8pPr>
            <a:lvl9pPr marL="1981322" indent="0">
              <a:buNone/>
              <a:defRPr sz="488"/>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70823" y="3200401"/>
            <a:ext cx="2971800" cy="377825"/>
          </a:xfrm>
        </p:spPr>
        <p:txBody>
          <a:bodyPr anchor="b"/>
          <a:lstStyle>
            <a:lvl1pPr algn="l">
              <a:defRPr sz="1083" b="1"/>
            </a:lvl1pPr>
          </a:lstStyle>
          <a:p>
            <a:r>
              <a:rPr lang="en-US"/>
              <a:t>Click to edit Master title style</a:t>
            </a:r>
          </a:p>
        </p:txBody>
      </p:sp>
      <p:sp>
        <p:nvSpPr>
          <p:cNvPr id="3" name="Picture Placeholder 2"/>
          <p:cNvSpPr>
            <a:spLocks noGrp="1"/>
          </p:cNvSpPr>
          <p:nvPr>
            <p:ph type="pic" idx="1"/>
          </p:nvPr>
        </p:nvSpPr>
        <p:spPr>
          <a:xfrm>
            <a:off x="970823" y="408517"/>
            <a:ext cx="2971800" cy="2743200"/>
          </a:xfrm>
        </p:spPr>
        <p:txBody>
          <a:bodyPr/>
          <a:lstStyle>
            <a:lvl1pPr marL="0" indent="0">
              <a:buNone/>
              <a:defRPr sz="1733"/>
            </a:lvl1pPr>
            <a:lvl2pPr marL="247665" indent="0">
              <a:buNone/>
              <a:defRPr sz="1517"/>
            </a:lvl2pPr>
            <a:lvl3pPr marL="495330" indent="0">
              <a:buNone/>
              <a:defRPr sz="1300"/>
            </a:lvl3pPr>
            <a:lvl4pPr marL="742996" indent="0">
              <a:buNone/>
              <a:defRPr sz="1083"/>
            </a:lvl4pPr>
            <a:lvl5pPr marL="990661" indent="0">
              <a:buNone/>
              <a:defRPr sz="1083"/>
            </a:lvl5pPr>
            <a:lvl6pPr marL="1238326" indent="0">
              <a:buNone/>
              <a:defRPr sz="1083"/>
            </a:lvl6pPr>
            <a:lvl7pPr marL="1485991" indent="0">
              <a:buNone/>
              <a:defRPr sz="1083"/>
            </a:lvl7pPr>
            <a:lvl8pPr marL="1733657" indent="0">
              <a:buNone/>
              <a:defRPr sz="1083"/>
            </a:lvl8pPr>
            <a:lvl9pPr marL="1981322" indent="0">
              <a:buNone/>
              <a:defRPr sz="1083"/>
            </a:lvl9pPr>
          </a:lstStyle>
          <a:p>
            <a:endParaRPr lang="en-US"/>
          </a:p>
        </p:txBody>
      </p:sp>
      <p:sp>
        <p:nvSpPr>
          <p:cNvPr id="4" name="Text Placeholder 3"/>
          <p:cNvSpPr>
            <a:spLocks noGrp="1"/>
          </p:cNvSpPr>
          <p:nvPr>
            <p:ph type="body" sz="half" idx="2"/>
          </p:nvPr>
        </p:nvSpPr>
        <p:spPr>
          <a:xfrm>
            <a:off x="970823" y="3578226"/>
            <a:ext cx="2971800" cy="536575"/>
          </a:xfrm>
        </p:spPr>
        <p:txBody>
          <a:bodyPr/>
          <a:lstStyle>
            <a:lvl1pPr marL="0" indent="0">
              <a:buNone/>
              <a:defRPr sz="758"/>
            </a:lvl1pPr>
            <a:lvl2pPr marL="247665" indent="0">
              <a:buNone/>
              <a:defRPr sz="650"/>
            </a:lvl2pPr>
            <a:lvl3pPr marL="495330" indent="0">
              <a:buNone/>
              <a:defRPr sz="542"/>
            </a:lvl3pPr>
            <a:lvl4pPr marL="742996" indent="0">
              <a:buNone/>
              <a:defRPr sz="488"/>
            </a:lvl4pPr>
            <a:lvl5pPr marL="990661" indent="0">
              <a:buNone/>
              <a:defRPr sz="488"/>
            </a:lvl5pPr>
            <a:lvl6pPr marL="1238326" indent="0">
              <a:buNone/>
              <a:defRPr sz="488"/>
            </a:lvl6pPr>
            <a:lvl7pPr marL="1485991" indent="0">
              <a:buNone/>
              <a:defRPr sz="488"/>
            </a:lvl7pPr>
            <a:lvl8pPr marL="1733657" indent="0">
              <a:buNone/>
              <a:defRPr sz="488"/>
            </a:lvl8pPr>
            <a:lvl9pPr marL="1981322" indent="0">
              <a:buNone/>
              <a:defRPr sz="488"/>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47650" y="183092"/>
            <a:ext cx="4457700" cy="762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247650" y="1066801"/>
            <a:ext cx="4457700" cy="301730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47650" y="4237568"/>
            <a:ext cx="1155700" cy="243417"/>
          </a:xfrm>
          <a:prstGeom prst="rect">
            <a:avLst/>
          </a:prstGeom>
        </p:spPr>
        <p:txBody>
          <a:bodyPr vert="horz" lIns="91440" tIns="45720" rIns="91440" bIns="45720" rtlCol="0" anchor="ctr"/>
          <a:lstStyle>
            <a:lvl1pPr algn="l">
              <a:defRPr sz="650">
                <a:solidFill>
                  <a:schemeClr val="tx1">
                    <a:tint val="75000"/>
                  </a:schemeClr>
                </a:solidFill>
              </a:defRPr>
            </a:lvl1pPr>
          </a:lstStyle>
          <a:p>
            <a:fld id="{1D8BD707-D9CF-40AE-B4C6-C98DA3205C09}" type="datetimeFigureOut">
              <a:rPr lang="en-US" smtClean="0"/>
              <a:pPr/>
              <a:t>3/25/2026</a:t>
            </a:fld>
            <a:endParaRPr lang="en-US"/>
          </a:p>
        </p:txBody>
      </p:sp>
      <p:sp>
        <p:nvSpPr>
          <p:cNvPr id="5" name="Footer Placeholder 4"/>
          <p:cNvSpPr>
            <a:spLocks noGrp="1"/>
          </p:cNvSpPr>
          <p:nvPr>
            <p:ph type="ftr" sz="quarter" idx="3"/>
          </p:nvPr>
        </p:nvSpPr>
        <p:spPr>
          <a:xfrm>
            <a:off x="1692275" y="4237568"/>
            <a:ext cx="1568450" cy="243417"/>
          </a:xfrm>
          <a:prstGeom prst="rect">
            <a:avLst/>
          </a:prstGeom>
        </p:spPr>
        <p:txBody>
          <a:bodyPr vert="horz" lIns="91440" tIns="45720" rIns="91440" bIns="45720" rtlCol="0" anchor="ctr"/>
          <a:lstStyle>
            <a:lvl1pPr algn="ctr">
              <a:defRPr sz="6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549650" y="4237568"/>
            <a:ext cx="1155700" cy="243417"/>
          </a:xfrm>
          <a:prstGeom prst="rect">
            <a:avLst/>
          </a:prstGeom>
        </p:spPr>
        <p:txBody>
          <a:bodyPr vert="horz" lIns="91440" tIns="45720" rIns="91440" bIns="45720" rtlCol="0" anchor="ctr"/>
          <a:lstStyle>
            <a:lvl1pPr algn="r">
              <a:defRPr sz="65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95330" rtl="0" eaLnBrk="1" latinLnBrk="0" hangingPunct="1">
        <a:spcBef>
          <a:spcPct val="0"/>
        </a:spcBef>
        <a:buNone/>
        <a:defRPr sz="2383" kern="1200">
          <a:solidFill>
            <a:schemeClr val="tx1"/>
          </a:solidFill>
          <a:latin typeface="+mj-lt"/>
          <a:ea typeface="+mj-ea"/>
          <a:cs typeface="+mj-cs"/>
        </a:defRPr>
      </a:lvl1pPr>
    </p:titleStyle>
    <p:bodyStyle>
      <a:lvl1pPr marL="185749" indent="-185749" algn="l" defTabSz="495330" rtl="0" eaLnBrk="1" latinLnBrk="0" hangingPunct="1">
        <a:spcBef>
          <a:spcPct val="20000"/>
        </a:spcBef>
        <a:buFont typeface="Arial" pitchFamily="34" charset="0"/>
        <a:buChar char="•"/>
        <a:defRPr sz="1733" kern="1200">
          <a:solidFill>
            <a:schemeClr val="tx1"/>
          </a:solidFill>
          <a:latin typeface="+mn-lt"/>
          <a:ea typeface="+mn-ea"/>
          <a:cs typeface="+mn-cs"/>
        </a:defRPr>
      </a:lvl1pPr>
      <a:lvl2pPr marL="402456" indent="-154791" algn="l" defTabSz="495330" rtl="0" eaLnBrk="1" latinLnBrk="0" hangingPunct="1">
        <a:spcBef>
          <a:spcPct val="20000"/>
        </a:spcBef>
        <a:buFont typeface="Arial" pitchFamily="34" charset="0"/>
        <a:buChar char="–"/>
        <a:defRPr sz="1517" kern="1200">
          <a:solidFill>
            <a:schemeClr val="tx1"/>
          </a:solidFill>
          <a:latin typeface="+mn-lt"/>
          <a:ea typeface="+mn-ea"/>
          <a:cs typeface="+mn-cs"/>
        </a:defRPr>
      </a:lvl2pPr>
      <a:lvl3pPr marL="619163" indent="-123833" algn="l" defTabSz="495330" rtl="0" eaLnBrk="1" latinLnBrk="0" hangingPunct="1">
        <a:spcBef>
          <a:spcPct val="20000"/>
        </a:spcBef>
        <a:buFont typeface="Arial" pitchFamily="34" charset="0"/>
        <a:buChar char="•"/>
        <a:defRPr sz="1300" kern="1200">
          <a:solidFill>
            <a:schemeClr val="tx1"/>
          </a:solidFill>
          <a:latin typeface="+mn-lt"/>
          <a:ea typeface="+mn-ea"/>
          <a:cs typeface="+mn-cs"/>
        </a:defRPr>
      </a:lvl3pPr>
      <a:lvl4pPr marL="866828" indent="-123833" algn="l" defTabSz="495330" rtl="0" eaLnBrk="1" latinLnBrk="0" hangingPunct="1">
        <a:spcBef>
          <a:spcPct val="20000"/>
        </a:spcBef>
        <a:buFont typeface="Arial" pitchFamily="34" charset="0"/>
        <a:buChar char="–"/>
        <a:defRPr sz="1083" kern="1200">
          <a:solidFill>
            <a:schemeClr val="tx1"/>
          </a:solidFill>
          <a:latin typeface="+mn-lt"/>
          <a:ea typeface="+mn-ea"/>
          <a:cs typeface="+mn-cs"/>
        </a:defRPr>
      </a:lvl4pPr>
      <a:lvl5pPr marL="1114494" indent="-123833" algn="l" defTabSz="495330" rtl="0" eaLnBrk="1" latinLnBrk="0" hangingPunct="1">
        <a:spcBef>
          <a:spcPct val="20000"/>
        </a:spcBef>
        <a:buFont typeface="Arial" pitchFamily="34" charset="0"/>
        <a:buChar char="»"/>
        <a:defRPr sz="1083" kern="1200">
          <a:solidFill>
            <a:schemeClr val="tx1"/>
          </a:solidFill>
          <a:latin typeface="+mn-lt"/>
          <a:ea typeface="+mn-ea"/>
          <a:cs typeface="+mn-cs"/>
        </a:defRPr>
      </a:lvl5pPr>
      <a:lvl6pPr marL="1362159" indent="-123833" algn="l" defTabSz="495330" rtl="0" eaLnBrk="1" latinLnBrk="0" hangingPunct="1">
        <a:spcBef>
          <a:spcPct val="20000"/>
        </a:spcBef>
        <a:buFont typeface="Arial" pitchFamily="34" charset="0"/>
        <a:buChar char="•"/>
        <a:defRPr sz="1083" kern="1200">
          <a:solidFill>
            <a:schemeClr val="tx1"/>
          </a:solidFill>
          <a:latin typeface="+mn-lt"/>
          <a:ea typeface="+mn-ea"/>
          <a:cs typeface="+mn-cs"/>
        </a:defRPr>
      </a:lvl6pPr>
      <a:lvl7pPr marL="1609824" indent="-123833" algn="l" defTabSz="495330" rtl="0" eaLnBrk="1" latinLnBrk="0" hangingPunct="1">
        <a:spcBef>
          <a:spcPct val="20000"/>
        </a:spcBef>
        <a:buFont typeface="Arial" pitchFamily="34" charset="0"/>
        <a:buChar char="•"/>
        <a:defRPr sz="1083" kern="1200">
          <a:solidFill>
            <a:schemeClr val="tx1"/>
          </a:solidFill>
          <a:latin typeface="+mn-lt"/>
          <a:ea typeface="+mn-ea"/>
          <a:cs typeface="+mn-cs"/>
        </a:defRPr>
      </a:lvl7pPr>
      <a:lvl8pPr marL="1857489" indent="-123833" algn="l" defTabSz="495330" rtl="0" eaLnBrk="1" latinLnBrk="0" hangingPunct="1">
        <a:spcBef>
          <a:spcPct val="20000"/>
        </a:spcBef>
        <a:buFont typeface="Arial" pitchFamily="34" charset="0"/>
        <a:buChar char="•"/>
        <a:defRPr sz="1083" kern="1200">
          <a:solidFill>
            <a:schemeClr val="tx1"/>
          </a:solidFill>
          <a:latin typeface="+mn-lt"/>
          <a:ea typeface="+mn-ea"/>
          <a:cs typeface="+mn-cs"/>
        </a:defRPr>
      </a:lvl8pPr>
      <a:lvl9pPr marL="2105155" indent="-123833" algn="l" defTabSz="495330" rtl="0" eaLnBrk="1" latinLnBrk="0" hangingPunct="1">
        <a:spcBef>
          <a:spcPct val="20000"/>
        </a:spcBef>
        <a:buFont typeface="Arial" pitchFamily="34" charset="0"/>
        <a:buChar char="•"/>
        <a:defRPr sz="1083" kern="1200">
          <a:solidFill>
            <a:schemeClr val="tx1"/>
          </a:solidFill>
          <a:latin typeface="+mn-lt"/>
          <a:ea typeface="+mn-ea"/>
          <a:cs typeface="+mn-cs"/>
        </a:defRPr>
      </a:lvl9pPr>
    </p:bodyStyle>
    <p:otherStyle>
      <a:defPPr>
        <a:defRPr lang="en-US"/>
      </a:defPPr>
      <a:lvl1pPr marL="0" algn="l" defTabSz="495330" rtl="0" eaLnBrk="1" latinLnBrk="0" hangingPunct="1">
        <a:defRPr sz="975" kern="1200">
          <a:solidFill>
            <a:schemeClr val="tx1"/>
          </a:solidFill>
          <a:latin typeface="+mn-lt"/>
          <a:ea typeface="+mn-ea"/>
          <a:cs typeface="+mn-cs"/>
        </a:defRPr>
      </a:lvl1pPr>
      <a:lvl2pPr marL="247665" algn="l" defTabSz="495330" rtl="0" eaLnBrk="1" latinLnBrk="0" hangingPunct="1">
        <a:defRPr sz="975" kern="1200">
          <a:solidFill>
            <a:schemeClr val="tx1"/>
          </a:solidFill>
          <a:latin typeface="+mn-lt"/>
          <a:ea typeface="+mn-ea"/>
          <a:cs typeface="+mn-cs"/>
        </a:defRPr>
      </a:lvl2pPr>
      <a:lvl3pPr marL="495330" algn="l" defTabSz="495330" rtl="0" eaLnBrk="1" latinLnBrk="0" hangingPunct="1">
        <a:defRPr sz="975" kern="1200">
          <a:solidFill>
            <a:schemeClr val="tx1"/>
          </a:solidFill>
          <a:latin typeface="+mn-lt"/>
          <a:ea typeface="+mn-ea"/>
          <a:cs typeface="+mn-cs"/>
        </a:defRPr>
      </a:lvl3pPr>
      <a:lvl4pPr marL="742996" algn="l" defTabSz="495330" rtl="0" eaLnBrk="1" latinLnBrk="0" hangingPunct="1">
        <a:defRPr sz="975" kern="1200">
          <a:solidFill>
            <a:schemeClr val="tx1"/>
          </a:solidFill>
          <a:latin typeface="+mn-lt"/>
          <a:ea typeface="+mn-ea"/>
          <a:cs typeface="+mn-cs"/>
        </a:defRPr>
      </a:lvl4pPr>
      <a:lvl5pPr marL="990661" algn="l" defTabSz="495330" rtl="0" eaLnBrk="1" latinLnBrk="0" hangingPunct="1">
        <a:defRPr sz="975" kern="1200">
          <a:solidFill>
            <a:schemeClr val="tx1"/>
          </a:solidFill>
          <a:latin typeface="+mn-lt"/>
          <a:ea typeface="+mn-ea"/>
          <a:cs typeface="+mn-cs"/>
        </a:defRPr>
      </a:lvl5pPr>
      <a:lvl6pPr marL="1238326" algn="l" defTabSz="495330" rtl="0" eaLnBrk="1" latinLnBrk="0" hangingPunct="1">
        <a:defRPr sz="975" kern="1200">
          <a:solidFill>
            <a:schemeClr val="tx1"/>
          </a:solidFill>
          <a:latin typeface="+mn-lt"/>
          <a:ea typeface="+mn-ea"/>
          <a:cs typeface="+mn-cs"/>
        </a:defRPr>
      </a:lvl6pPr>
      <a:lvl7pPr marL="1485991" algn="l" defTabSz="495330" rtl="0" eaLnBrk="1" latinLnBrk="0" hangingPunct="1">
        <a:defRPr sz="975" kern="1200">
          <a:solidFill>
            <a:schemeClr val="tx1"/>
          </a:solidFill>
          <a:latin typeface="+mn-lt"/>
          <a:ea typeface="+mn-ea"/>
          <a:cs typeface="+mn-cs"/>
        </a:defRPr>
      </a:lvl7pPr>
      <a:lvl8pPr marL="1733657" algn="l" defTabSz="495330" rtl="0" eaLnBrk="1" latinLnBrk="0" hangingPunct="1">
        <a:defRPr sz="975" kern="1200">
          <a:solidFill>
            <a:schemeClr val="tx1"/>
          </a:solidFill>
          <a:latin typeface="+mn-lt"/>
          <a:ea typeface="+mn-ea"/>
          <a:cs typeface="+mn-cs"/>
        </a:defRPr>
      </a:lvl8pPr>
      <a:lvl9pPr marL="1981322" algn="l" defTabSz="495330" rtl="0" eaLnBrk="1" latinLnBrk="0" hangingPunct="1">
        <a:defRPr sz="97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sv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016506"/>
            <a:ext cx="9906000" cy="0"/>
          </a:xfrm>
          <a:prstGeom prst="line">
            <a:avLst/>
          </a:prstGeom>
          <a:ln w="190500" cap="flat">
            <a:solidFill>
              <a:srgbClr val="0097B2"/>
            </a:solidFill>
            <a:prstDash val="solid"/>
            <a:headEnd type="none" w="sm" len="sm"/>
            <a:tailEnd type="none" w="sm" len="sm"/>
          </a:ln>
        </p:spPr>
        <p:txBody>
          <a:bodyPr/>
          <a:lstStyle/>
          <a:p>
            <a:endParaRPr lang="ja-JP" altLang="en-US" sz="572"/>
          </a:p>
        </p:txBody>
      </p:sp>
      <p:sp>
        <p:nvSpPr>
          <p:cNvPr id="3" name="Freeform 3"/>
          <p:cNvSpPr/>
          <p:nvPr/>
        </p:nvSpPr>
        <p:spPr>
          <a:xfrm>
            <a:off x="118690" y="1150770"/>
            <a:ext cx="1360153" cy="346839"/>
          </a:xfrm>
          <a:custGeom>
            <a:avLst/>
            <a:gdLst/>
            <a:ahLst/>
            <a:cxnLst/>
            <a:rect l="l" t="t" r="r" b="b"/>
            <a:pathLst>
              <a:path w="2511051" h="640318">
                <a:moveTo>
                  <a:pt x="0" y="0"/>
                </a:moveTo>
                <a:lnTo>
                  <a:pt x="2511051" y="0"/>
                </a:lnTo>
                <a:lnTo>
                  <a:pt x="2511051" y="640318"/>
                </a:lnTo>
                <a:lnTo>
                  <a:pt x="0" y="640318"/>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r>
              <a:rPr lang="ja-JP" altLang="en-US" sz="1200" b="1" dirty="0"/>
              <a:t>テーマを設定する</a:t>
            </a:r>
          </a:p>
        </p:txBody>
      </p:sp>
      <p:sp>
        <p:nvSpPr>
          <p:cNvPr id="4" name="Freeform 4"/>
          <p:cNvSpPr/>
          <p:nvPr/>
        </p:nvSpPr>
        <p:spPr>
          <a:xfrm>
            <a:off x="-208754" y="302816"/>
            <a:ext cx="2772722" cy="603067"/>
          </a:xfrm>
          <a:custGeom>
            <a:avLst/>
            <a:gdLst/>
            <a:ahLst/>
            <a:cxnLst/>
            <a:rect l="l" t="t" r="r" b="b"/>
            <a:pathLst>
              <a:path w="5118871" h="1113354">
                <a:moveTo>
                  <a:pt x="0" y="0"/>
                </a:moveTo>
                <a:lnTo>
                  <a:pt x="5118871" y="0"/>
                </a:lnTo>
                <a:lnTo>
                  <a:pt x="5118871" y="1113354"/>
                </a:lnTo>
                <a:lnTo>
                  <a:pt x="0" y="1113354"/>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pPr algn="ctr">
              <a:lnSpc>
                <a:spcPct val="150000"/>
              </a:lnSpc>
            </a:pPr>
            <a:r>
              <a:rPr lang="ja-JP" altLang="en-US" sz="572" dirty="0"/>
              <a:t>　　　</a:t>
            </a:r>
            <a:r>
              <a:rPr lang="ja-JP" altLang="en-US" sz="2383" b="1" dirty="0">
                <a:solidFill>
                  <a:schemeClr val="bg1"/>
                </a:solidFill>
              </a:rPr>
              <a:t>テーマ：バス</a:t>
            </a:r>
          </a:p>
        </p:txBody>
      </p:sp>
      <p:sp>
        <p:nvSpPr>
          <p:cNvPr id="5" name="Freeform 5"/>
          <p:cNvSpPr/>
          <p:nvPr/>
        </p:nvSpPr>
        <p:spPr>
          <a:xfrm>
            <a:off x="118689" y="2971800"/>
            <a:ext cx="1557710" cy="346839"/>
          </a:xfrm>
          <a:custGeom>
            <a:avLst/>
            <a:gdLst/>
            <a:ahLst/>
            <a:cxnLst/>
            <a:rect l="l" t="t" r="r" b="b"/>
            <a:pathLst>
              <a:path w="2511051" h="640318">
                <a:moveTo>
                  <a:pt x="0" y="0"/>
                </a:moveTo>
                <a:lnTo>
                  <a:pt x="2511051" y="0"/>
                </a:lnTo>
                <a:lnTo>
                  <a:pt x="2511051" y="640318"/>
                </a:lnTo>
                <a:lnTo>
                  <a:pt x="0" y="640318"/>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r>
              <a:rPr lang="ja-JP" altLang="en-US" sz="1200" b="1" dirty="0"/>
              <a:t>環境をデザインする</a:t>
            </a:r>
          </a:p>
        </p:txBody>
      </p:sp>
      <p:sp>
        <p:nvSpPr>
          <p:cNvPr id="6" name="Freeform 6"/>
          <p:cNvSpPr/>
          <p:nvPr/>
        </p:nvSpPr>
        <p:spPr>
          <a:xfrm>
            <a:off x="102236" y="3657600"/>
            <a:ext cx="1557710" cy="346839"/>
          </a:xfrm>
          <a:custGeom>
            <a:avLst/>
            <a:gdLst/>
            <a:ahLst/>
            <a:cxnLst/>
            <a:rect l="l" t="t" r="r" b="b"/>
            <a:pathLst>
              <a:path w="2511051" h="640318">
                <a:moveTo>
                  <a:pt x="0" y="0"/>
                </a:moveTo>
                <a:lnTo>
                  <a:pt x="2511051" y="0"/>
                </a:lnTo>
                <a:lnTo>
                  <a:pt x="2511051" y="640318"/>
                </a:lnTo>
                <a:lnTo>
                  <a:pt x="0" y="640318"/>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r>
              <a:rPr lang="ja-JP" altLang="en-US" sz="1200" b="1" dirty="0"/>
              <a:t>探究活動を実践する</a:t>
            </a:r>
          </a:p>
        </p:txBody>
      </p:sp>
      <p:sp>
        <p:nvSpPr>
          <p:cNvPr id="7" name="Freeform 7"/>
          <p:cNvSpPr/>
          <p:nvPr/>
        </p:nvSpPr>
        <p:spPr>
          <a:xfrm>
            <a:off x="4994274" y="1177161"/>
            <a:ext cx="2549525" cy="346839"/>
          </a:xfrm>
          <a:custGeom>
            <a:avLst/>
            <a:gdLst/>
            <a:ahLst/>
            <a:cxnLst/>
            <a:rect l="l" t="t" r="r" b="b"/>
            <a:pathLst>
              <a:path w="2511051" h="640318">
                <a:moveTo>
                  <a:pt x="0" y="0"/>
                </a:moveTo>
                <a:lnTo>
                  <a:pt x="2511051" y="0"/>
                </a:lnTo>
                <a:lnTo>
                  <a:pt x="2511051" y="640318"/>
                </a:lnTo>
                <a:lnTo>
                  <a:pt x="0" y="640318"/>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r>
              <a:rPr lang="ja-JP" altLang="en-US" sz="1200" b="1" dirty="0"/>
              <a:t>活動スケジュール（５歳児クラス）</a:t>
            </a:r>
          </a:p>
        </p:txBody>
      </p:sp>
      <p:sp>
        <p:nvSpPr>
          <p:cNvPr id="8" name="Freeform 8"/>
          <p:cNvSpPr/>
          <p:nvPr/>
        </p:nvSpPr>
        <p:spPr>
          <a:xfrm>
            <a:off x="4953000" y="4522274"/>
            <a:ext cx="1939925" cy="346839"/>
          </a:xfrm>
          <a:custGeom>
            <a:avLst/>
            <a:gdLst/>
            <a:ahLst/>
            <a:cxnLst/>
            <a:rect l="l" t="t" r="r" b="b"/>
            <a:pathLst>
              <a:path w="2511051" h="640318">
                <a:moveTo>
                  <a:pt x="0" y="0"/>
                </a:moveTo>
                <a:lnTo>
                  <a:pt x="2511051" y="0"/>
                </a:lnTo>
                <a:lnTo>
                  <a:pt x="2511051" y="640318"/>
                </a:lnTo>
                <a:lnTo>
                  <a:pt x="0" y="640318"/>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r>
              <a:rPr lang="ja-JP" altLang="en-US" sz="1200" b="1" dirty="0"/>
              <a:t>振り返りをふまえた気づき</a:t>
            </a:r>
          </a:p>
        </p:txBody>
      </p:sp>
      <p:sp>
        <p:nvSpPr>
          <p:cNvPr id="9" name="Freeform 9"/>
          <p:cNvSpPr/>
          <p:nvPr/>
        </p:nvSpPr>
        <p:spPr>
          <a:xfrm>
            <a:off x="-208754" y="2133600"/>
            <a:ext cx="3193793" cy="302669"/>
          </a:xfrm>
          <a:custGeom>
            <a:avLst/>
            <a:gdLst/>
            <a:ahLst/>
            <a:cxnLst/>
            <a:rect l="l" t="t" r="r" b="b"/>
            <a:pathLst>
              <a:path w="3938870" h="856704">
                <a:moveTo>
                  <a:pt x="0" y="0"/>
                </a:moveTo>
                <a:lnTo>
                  <a:pt x="3938870" y="0"/>
                </a:lnTo>
                <a:lnTo>
                  <a:pt x="3938870" y="856704"/>
                </a:lnTo>
                <a:lnTo>
                  <a:pt x="0" y="856704"/>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tIns="0"/>
          <a:lstStyle/>
          <a:p>
            <a:pPr algn="ctr">
              <a:lnSpc>
                <a:spcPct val="150000"/>
              </a:lnSpc>
            </a:pPr>
            <a:r>
              <a:rPr lang="ja-JP" altLang="en-US" sz="1400" b="1" dirty="0">
                <a:solidFill>
                  <a:schemeClr val="bg1"/>
                </a:solidFill>
              </a:rPr>
              <a:t>活動　ワークショップ</a:t>
            </a:r>
          </a:p>
        </p:txBody>
      </p:sp>
      <p:grpSp>
        <p:nvGrpSpPr>
          <p:cNvPr id="10" name="Group 10"/>
          <p:cNvGrpSpPr/>
          <p:nvPr/>
        </p:nvGrpSpPr>
        <p:grpSpPr>
          <a:xfrm>
            <a:off x="118689" y="1528108"/>
            <a:ext cx="4304541" cy="522515"/>
            <a:chOff x="0" y="0"/>
            <a:chExt cx="2092996" cy="300722"/>
          </a:xfrm>
        </p:grpSpPr>
        <p:sp>
          <p:nvSpPr>
            <p:cNvPr id="11" name="Freeform 11"/>
            <p:cNvSpPr/>
            <p:nvPr/>
          </p:nvSpPr>
          <p:spPr>
            <a:xfrm>
              <a:off x="0" y="0"/>
              <a:ext cx="2092996" cy="300722"/>
            </a:xfrm>
            <a:custGeom>
              <a:avLst/>
              <a:gdLst/>
              <a:ahLst/>
              <a:cxnLst/>
              <a:rect l="l" t="t" r="r" b="b"/>
              <a:pathLst>
                <a:path w="2092996" h="300722">
                  <a:moveTo>
                    <a:pt x="0" y="0"/>
                  </a:moveTo>
                  <a:lnTo>
                    <a:pt x="2092996" y="0"/>
                  </a:lnTo>
                  <a:lnTo>
                    <a:pt x="2092996" y="300722"/>
                  </a:lnTo>
                  <a:lnTo>
                    <a:pt x="0" y="300722"/>
                  </a:lnTo>
                  <a:close/>
                </a:path>
              </a:pathLst>
            </a:custGeom>
            <a:solidFill>
              <a:srgbClr val="D9D9D9"/>
            </a:solidFill>
          </p:spPr>
          <p:txBody>
            <a:bodyPr/>
            <a:lstStyle/>
            <a:p>
              <a:endParaRPr lang="ja-JP" altLang="en-US" sz="1100" dirty="0">
                <a:latin typeface="+mn-ea"/>
              </a:endParaRPr>
            </a:p>
          </p:txBody>
        </p:sp>
        <p:sp>
          <p:nvSpPr>
            <p:cNvPr id="12" name="TextBox 12"/>
            <p:cNvSpPr txBox="1"/>
            <p:nvPr/>
          </p:nvSpPr>
          <p:spPr>
            <a:xfrm>
              <a:off x="0" y="-47625"/>
              <a:ext cx="2092996" cy="348347"/>
            </a:xfrm>
            <a:prstGeom prst="rect">
              <a:avLst/>
            </a:prstGeom>
          </p:spPr>
          <p:txBody>
            <a:bodyPr lIns="27517" tIns="27517" rIns="27517" bIns="27517" rtlCol="0" anchor="ctr"/>
            <a:lstStyle/>
            <a:p>
              <a:pPr algn="ctr">
                <a:lnSpc>
                  <a:spcPts val="1440"/>
                </a:lnSpc>
                <a:spcBef>
                  <a:spcPct val="0"/>
                </a:spcBef>
              </a:pPr>
              <a:endParaRPr sz="1100">
                <a:latin typeface="+mn-ea"/>
              </a:endParaRPr>
            </a:p>
          </p:txBody>
        </p:sp>
      </p:grpSp>
      <p:grpSp>
        <p:nvGrpSpPr>
          <p:cNvPr id="13" name="Group 13"/>
          <p:cNvGrpSpPr/>
          <p:nvPr/>
        </p:nvGrpSpPr>
        <p:grpSpPr>
          <a:xfrm>
            <a:off x="118690" y="2438400"/>
            <a:ext cx="4304541" cy="685799"/>
            <a:chOff x="0" y="-206278"/>
            <a:chExt cx="2092996" cy="353376"/>
          </a:xfrm>
        </p:grpSpPr>
        <p:sp>
          <p:nvSpPr>
            <p:cNvPr id="14" name="Freeform 14"/>
            <p:cNvSpPr/>
            <p:nvPr/>
          </p:nvSpPr>
          <p:spPr>
            <a:xfrm>
              <a:off x="0" y="-206278"/>
              <a:ext cx="2092996" cy="242226"/>
            </a:xfrm>
            <a:custGeom>
              <a:avLst/>
              <a:gdLst/>
              <a:ahLst/>
              <a:cxnLst/>
              <a:rect l="l" t="t" r="r" b="b"/>
              <a:pathLst>
                <a:path w="2092996" h="147098">
                  <a:moveTo>
                    <a:pt x="0" y="0"/>
                  </a:moveTo>
                  <a:lnTo>
                    <a:pt x="2092996" y="0"/>
                  </a:lnTo>
                  <a:lnTo>
                    <a:pt x="2092996" y="147098"/>
                  </a:lnTo>
                  <a:lnTo>
                    <a:pt x="0" y="147098"/>
                  </a:lnTo>
                  <a:close/>
                </a:path>
              </a:pathLst>
            </a:custGeom>
            <a:solidFill>
              <a:srgbClr val="D9D9D9"/>
            </a:solidFill>
          </p:spPr>
          <p:txBody>
            <a:bodyPr/>
            <a:lstStyle/>
            <a:p>
              <a:r>
                <a:rPr lang="ja-JP" altLang="en-US" sz="1000" dirty="0">
                  <a:latin typeface="+mn-ea"/>
                </a:rPr>
                <a:t>バスに関連する絵本の読み聞かせを行い、想像力を膨らませて歌を歌ったり、オリジナルのバスを考えて描いて園内をパレードする活動を実施した。</a:t>
              </a:r>
            </a:p>
          </p:txBody>
        </p:sp>
        <p:sp>
          <p:nvSpPr>
            <p:cNvPr id="15" name="TextBox 15"/>
            <p:cNvSpPr txBox="1"/>
            <p:nvPr/>
          </p:nvSpPr>
          <p:spPr>
            <a:xfrm>
              <a:off x="0" y="-47625"/>
              <a:ext cx="2092996" cy="194723"/>
            </a:xfrm>
            <a:prstGeom prst="rect">
              <a:avLst/>
            </a:prstGeom>
          </p:spPr>
          <p:txBody>
            <a:bodyPr lIns="27517" tIns="27517" rIns="27517" bIns="27517" rtlCol="0" anchor="ctr"/>
            <a:lstStyle/>
            <a:p>
              <a:pPr algn="ctr">
                <a:lnSpc>
                  <a:spcPts val="1440"/>
                </a:lnSpc>
                <a:spcBef>
                  <a:spcPct val="0"/>
                </a:spcBef>
              </a:pPr>
              <a:endParaRPr sz="1100">
                <a:latin typeface="+mn-ea"/>
              </a:endParaRPr>
            </a:p>
          </p:txBody>
        </p:sp>
      </p:grpSp>
      <p:grpSp>
        <p:nvGrpSpPr>
          <p:cNvPr id="16" name="Group 16"/>
          <p:cNvGrpSpPr/>
          <p:nvPr/>
        </p:nvGrpSpPr>
        <p:grpSpPr>
          <a:xfrm>
            <a:off x="118690" y="3124200"/>
            <a:ext cx="4304541" cy="463223"/>
            <a:chOff x="0" y="-47625"/>
            <a:chExt cx="2092996" cy="301173"/>
          </a:xfrm>
        </p:grpSpPr>
        <p:sp>
          <p:nvSpPr>
            <p:cNvPr id="17" name="Freeform 17"/>
            <p:cNvSpPr/>
            <p:nvPr/>
          </p:nvSpPr>
          <p:spPr>
            <a:xfrm>
              <a:off x="0" y="43620"/>
              <a:ext cx="2092996" cy="209928"/>
            </a:xfrm>
            <a:custGeom>
              <a:avLst/>
              <a:gdLst/>
              <a:ahLst/>
              <a:cxnLst/>
              <a:rect l="l" t="t" r="r" b="b"/>
              <a:pathLst>
                <a:path w="2092996" h="147098">
                  <a:moveTo>
                    <a:pt x="0" y="0"/>
                  </a:moveTo>
                  <a:lnTo>
                    <a:pt x="2092996" y="0"/>
                  </a:lnTo>
                  <a:lnTo>
                    <a:pt x="2092996" y="147098"/>
                  </a:lnTo>
                  <a:lnTo>
                    <a:pt x="0" y="147098"/>
                  </a:lnTo>
                  <a:close/>
                </a:path>
              </a:pathLst>
            </a:custGeom>
            <a:solidFill>
              <a:srgbClr val="D9D9D9"/>
            </a:solidFill>
          </p:spPr>
          <p:txBody>
            <a:bodyPr/>
            <a:lstStyle/>
            <a:p>
              <a:r>
                <a:rPr lang="ja-JP" altLang="en-US" sz="1000" dirty="0">
                  <a:latin typeface="+mn-ea"/>
                </a:rPr>
                <a:t>準備したもの：模造紙、ホワイトシート、クレヨン、養生シートほか</a:t>
              </a:r>
            </a:p>
          </p:txBody>
        </p:sp>
        <p:sp>
          <p:nvSpPr>
            <p:cNvPr id="18" name="TextBox 18"/>
            <p:cNvSpPr txBox="1"/>
            <p:nvPr/>
          </p:nvSpPr>
          <p:spPr>
            <a:xfrm>
              <a:off x="0" y="-47625"/>
              <a:ext cx="2092996" cy="181254"/>
            </a:xfrm>
            <a:prstGeom prst="rect">
              <a:avLst/>
            </a:prstGeom>
          </p:spPr>
          <p:txBody>
            <a:bodyPr lIns="27517" tIns="27517" rIns="27517" bIns="27517" rtlCol="0" anchor="ctr"/>
            <a:lstStyle/>
            <a:p>
              <a:pPr algn="ctr">
                <a:lnSpc>
                  <a:spcPts val="1440"/>
                </a:lnSpc>
                <a:spcBef>
                  <a:spcPct val="0"/>
                </a:spcBef>
              </a:pPr>
              <a:endParaRPr sz="1200">
                <a:latin typeface="+mn-ea"/>
              </a:endParaRPr>
            </a:p>
          </p:txBody>
        </p:sp>
      </p:grpSp>
      <p:grpSp>
        <p:nvGrpSpPr>
          <p:cNvPr id="19" name="Group 19"/>
          <p:cNvGrpSpPr/>
          <p:nvPr/>
        </p:nvGrpSpPr>
        <p:grpSpPr>
          <a:xfrm>
            <a:off x="118690" y="3920361"/>
            <a:ext cx="4304541" cy="2716728"/>
            <a:chOff x="0" y="-47625"/>
            <a:chExt cx="2092996" cy="618352"/>
          </a:xfrm>
        </p:grpSpPr>
        <p:sp>
          <p:nvSpPr>
            <p:cNvPr id="20" name="Freeform 20"/>
            <p:cNvSpPr/>
            <p:nvPr/>
          </p:nvSpPr>
          <p:spPr>
            <a:xfrm>
              <a:off x="0" y="-38057"/>
              <a:ext cx="2092996" cy="590142"/>
            </a:xfrm>
            <a:custGeom>
              <a:avLst/>
              <a:gdLst/>
              <a:ahLst/>
              <a:cxnLst/>
              <a:rect l="l" t="t" r="r" b="b"/>
              <a:pathLst>
                <a:path w="2092996" h="570727">
                  <a:moveTo>
                    <a:pt x="0" y="0"/>
                  </a:moveTo>
                  <a:lnTo>
                    <a:pt x="2092996" y="0"/>
                  </a:lnTo>
                  <a:lnTo>
                    <a:pt x="2092996" y="570727"/>
                  </a:lnTo>
                  <a:lnTo>
                    <a:pt x="0" y="570727"/>
                  </a:lnTo>
                  <a:close/>
                </a:path>
              </a:pathLst>
            </a:custGeom>
            <a:solidFill>
              <a:srgbClr val="D9D9D9"/>
            </a:solidFill>
          </p:spPr>
          <p:txBody>
            <a:bodyPr/>
            <a:lstStyle/>
            <a:p>
              <a:r>
                <a:rPr lang="ja-JP" altLang="en-US" sz="1000" dirty="0">
                  <a:latin typeface="+mj-ea"/>
                  <a:ea typeface="+mj-ea"/>
                </a:rPr>
                <a:t>●活動内容</a:t>
              </a:r>
              <a:endParaRPr lang="en-US" altLang="ja-JP" sz="1000" dirty="0">
                <a:latin typeface="+mj-ea"/>
                <a:ea typeface="+mj-ea"/>
              </a:endParaRPr>
            </a:p>
            <a:p>
              <a:r>
                <a:rPr lang="ja-JP" altLang="en-US" sz="1000" b="0" i="0" u="none" strike="noStrike" baseline="0" dirty="0">
                  <a:latin typeface="+mj-ea"/>
                  <a:ea typeface="+mj-ea"/>
                </a:rPr>
                <a:t>１．紙芝居を導入として、のりもの</a:t>
              </a:r>
              <a:r>
                <a:rPr lang="ja-JP" altLang="en-US" sz="1000" dirty="0">
                  <a:latin typeface="+mj-ea"/>
                  <a:ea typeface="+mj-ea"/>
                </a:rPr>
                <a:t>に乗るイメージで遊ぶ。「</a:t>
              </a:r>
              <a:r>
                <a:rPr lang="ja-JP" altLang="en-US" sz="1000" b="0" i="0" u="none" strike="noStrike" baseline="0" dirty="0">
                  <a:latin typeface="+mj-ea"/>
                  <a:ea typeface="+mj-ea"/>
                </a:rPr>
                <a:t>ガタガタバス」の歌を歌いながら、身体を動かして、車、新幹線、ロケットなどさまざまな乗り物に乗るイメージで遊ぶ。</a:t>
              </a:r>
              <a:endParaRPr lang="en-US" altLang="ja-JP" sz="1000" b="0" i="0" u="none" strike="noStrike" baseline="0" dirty="0">
                <a:latin typeface="+mj-ea"/>
                <a:ea typeface="+mj-ea"/>
              </a:endParaRPr>
            </a:p>
            <a:p>
              <a:pPr algn="l"/>
              <a:r>
                <a:rPr lang="ja-JP" altLang="en-US" sz="1000" b="0" i="0" u="none" strike="noStrike" baseline="0" dirty="0">
                  <a:latin typeface="+mj-ea"/>
                  <a:ea typeface="+mj-ea"/>
                </a:rPr>
                <a:t>２．絵本を読んだ後、</a:t>
              </a:r>
              <a:r>
                <a:rPr lang="ja-JP" altLang="en-US" sz="1000" dirty="0">
                  <a:latin typeface="+mj-ea"/>
                  <a:ea typeface="+mj-ea"/>
                </a:rPr>
                <a:t>大きな模造紙に塗り絵の外枠のようなバスの形を描いたものをグループごとに用意し、そこにみんなで理想のバスを描く。</a:t>
              </a:r>
              <a:endParaRPr lang="en-US" altLang="ja-JP" sz="1000" dirty="0">
                <a:latin typeface="+mj-ea"/>
                <a:ea typeface="+mj-ea"/>
              </a:endParaRPr>
            </a:p>
            <a:p>
              <a:pPr algn="l"/>
              <a:r>
                <a:rPr lang="ja-JP" altLang="en-US" sz="1000" dirty="0">
                  <a:latin typeface="+mj-ea"/>
                  <a:ea typeface="+mj-ea"/>
                </a:rPr>
                <a:t>３．グループごとにバスに名前をつける。</a:t>
              </a:r>
              <a:endParaRPr lang="en-US" altLang="ja-JP" sz="1000" dirty="0">
                <a:latin typeface="+mj-ea"/>
                <a:ea typeface="+mj-ea"/>
              </a:endParaRPr>
            </a:p>
            <a:p>
              <a:pPr algn="l"/>
              <a:r>
                <a:rPr lang="ja-JP" altLang="en-US" sz="1000" dirty="0">
                  <a:latin typeface="+mj-ea"/>
                  <a:ea typeface="+mj-ea"/>
                </a:rPr>
                <a:t>４．そのバスに乗って園内を移動しながらパレードする。</a:t>
              </a:r>
              <a:r>
                <a:rPr lang="ja-JP" altLang="en-US" sz="1000" b="0" i="0" u="none" strike="noStrike" baseline="0" dirty="0">
                  <a:latin typeface="+mj-ea"/>
                  <a:ea typeface="+mj-ea"/>
                </a:rPr>
                <a:t>　</a:t>
              </a:r>
              <a:endParaRPr lang="en-US" altLang="ja-JP" sz="1000" b="0" i="0" u="none" strike="noStrike" baseline="0" dirty="0">
                <a:latin typeface="+mj-ea"/>
                <a:ea typeface="+mj-ea"/>
              </a:endParaRPr>
            </a:p>
            <a:p>
              <a:pPr algn="l"/>
              <a:r>
                <a:rPr lang="ja-JP" altLang="en-US" sz="1000" dirty="0">
                  <a:latin typeface="+mj-ea"/>
                  <a:ea typeface="+mj-ea"/>
                </a:rPr>
                <a:t>●子供たちの様子</a:t>
              </a:r>
              <a:endParaRPr lang="en-US" altLang="ja-JP" sz="1000" dirty="0">
                <a:latin typeface="+mj-ea"/>
                <a:ea typeface="+mj-ea"/>
              </a:endParaRPr>
            </a:p>
            <a:p>
              <a:pPr algn="l"/>
              <a:r>
                <a:rPr lang="ja-JP" altLang="en-US" sz="1000" dirty="0">
                  <a:latin typeface="+mj-ea"/>
                  <a:ea typeface="+mj-ea"/>
                </a:rPr>
                <a:t>・最初緊張気味の子どもたちであったが、外部講師の問いかけにすぐに打ち解けて、自分の意見や感想を率先して述べる姿があった。</a:t>
              </a:r>
              <a:endParaRPr lang="en-US" altLang="ja-JP" sz="1000" dirty="0">
                <a:latin typeface="+mj-ea"/>
                <a:ea typeface="+mj-ea"/>
              </a:endParaRPr>
            </a:p>
            <a:p>
              <a:pPr algn="l"/>
              <a:r>
                <a:rPr lang="ja-JP" altLang="en-US" sz="1000" dirty="0">
                  <a:latin typeface="+mj-ea"/>
                  <a:ea typeface="+mj-ea"/>
                </a:rPr>
                <a:t>・バスに絵を描いたり、色を塗ったりする前に、子どもたち同士で確認し合いながら、描く光景が各所で見受けられた。</a:t>
              </a:r>
              <a:endParaRPr lang="en-US" altLang="ja-JP" sz="1000" dirty="0">
                <a:latin typeface="+mj-ea"/>
                <a:ea typeface="+mj-ea"/>
              </a:endParaRPr>
            </a:p>
            <a:p>
              <a:pPr algn="l"/>
              <a:r>
                <a:rPr lang="ja-JP" altLang="en-US" sz="1000" dirty="0">
                  <a:latin typeface="+mj-ea"/>
                  <a:ea typeface="+mj-ea"/>
                </a:rPr>
                <a:t>・バスの名前のアイデアが多数挙がったが、話し合って決めることができた。</a:t>
              </a:r>
              <a:endParaRPr lang="en-US" altLang="ja-JP" sz="1000" dirty="0">
                <a:latin typeface="+mj-ea"/>
                <a:ea typeface="+mj-ea"/>
              </a:endParaRPr>
            </a:p>
            <a:p>
              <a:pPr algn="l"/>
              <a:r>
                <a:rPr lang="ja-JP" altLang="en-US" sz="1000" dirty="0">
                  <a:latin typeface="+mj-ea"/>
                  <a:ea typeface="+mj-ea"/>
                </a:rPr>
                <a:t>・パレードでは、はにかみながらも、他クラスの子に手を振りながら誇らしい様子だった。</a:t>
              </a:r>
              <a:endParaRPr lang="en-US" altLang="ja-JP" sz="1000" dirty="0">
                <a:latin typeface="+mj-ea"/>
                <a:ea typeface="+mj-ea"/>
              </a:endParaRPr>
            </a:p>
          </p:txBody>
        </p:sp>
        <p:sp>
          <p:nvSpPr>
            <p:cNvPr id="21" name="TextBox 21"/>
            <p:cNvSpPr txBox="1"/>
            <p:nvPr/>
          </p:nvSpPr>
          <p:spPr>
            <a:xfrm>
              <a:off x="0" y="-47625"/>
              <a:ext cx="2092996" cy="618352"/>
            </a:xfrm>
            <a:prstGeom prst="rect">
              <a:avLst/>
            </a:prstGeom>
          </p:spPr>
          <p:txBody>
            <a:bodyPr lIns="27517" tIns="27517" rIns="27517" bIns="27517" rtlCol="0" anchor="ctr"/>
            <a:lstStyle/>
            <a:p>
              <a:pPr algn="ctr">
                <a:lnSpc>
                  <a:spcPts val="1440"/>
                </a:lnSpc>
                <a:spcBef>
                  <a:spcPct val="0"/>
                </a:spcBef>
              </a:pPr>
              <a:endParaRPr sz="1200">
                <a:latin typeface="+mn-ea"/>
              </a:endParaRPr>
            </a:p>
          </p:txBody>
        </p:sp>
      </p:grpSp>
      <p:grpSp>
        <p:nvGrpSpPr>
          <p:cNvPr id="22" name="Group 22"/>
          <p:cNvGrpSpPr/>
          <p:nvPr/>
        </p:nvGrpSpPr>
        <p:grpSpPr>
          <a:xfrm>
            <a:off x="5029594" y="4518837"/>
            <a:ext cx="4419204" cy="2034363"/>
            <a:chOff x="0" y="-47625"/>
            <a:chExt cx="2092996" cy="599861"/>
          </a:xfrm>
        </p:grpSpPr>
        <p:sp>
          <p:nvSpPr>
            <p:cNvPr id="23" name="Freeform 23"/>
            <p:cNvSpPr/>
            <p:nvPr/>
          </p:nvSpPr>
          <p:spPr>
            <a:xfrm>
              <a:off x="0" y="43263"/>
              <a:ext cx="2092996" cy="508973"/>
            </a:xfrm>
            <a:custGeom>
              <a:avLst/>
              <a:gdLst/>
              <a:ahLst/>
              <a:cxnLst/>
              <a:rect l="l" t="t" r="r" b="b"/>
              <a:pathLst>
                <a:path w="2092996" h="535606">
                  <a:moveTo>
                    <a:pt x="0" y="0"/>
                  </a:moveTo>
                  <a:lnTo>
                    <a:pt x="2092996" y="0"/>
                  </a:lnTo>
                  <a:lnTo>
                    <a:pt x="2092996" y="535606"/>
                  </a:lnTo>
                  <a:lnTo>
                    <a:pt x="0" y="535606"/>
                  </a:lnTo>
                  <a:close/>
                </a:path>
              </a:pathLst>
            </a:custGeom>
            <a:solidFill>
              <a:srgbClr val="D9D9D9"/>
            </a:solidFill>
          </p:spPr>
          <p:txBody>
            <a:bodyPr/>
            <a:lstStyle/>
            <a:p>
              <a:r>
                <a:rPr lang="ja-JP" altLang="en-US" sz="900" dirty="0">
                  <a:latin typeface="+mn-ea"/>
                </a:rPr>
                <a:t>●保育士から</a:t>
              </a:r>
              <a:endParaRPr lang="en-US" altLang="ja-JP" sz="900" dirty="0">
                <a:latin typeface="+mn-ea"/>
              </a:endParaRPr>
            </a:p>
            <a:p>
              <a:r>
                <a:rPr lang="ja-JP" altLang="en-US" sz="900" dirty="0">
                  <a:latin typeface="+mn-ea"/>
                </a:rPr>
                <a:t>・クレヨンがすり減るまで描き切る、という体験がないので、大きな紙に全身を使って表現することができて、貴重な体験の場になった。</a:t>
              </a:r>
              <a:endParaRPr lang="en-US" altLang="ja-JP" sz="900" dirty="0">
                <a:latin typeface="+mn-ea"/>
              </a:endParaRPr>
            </a:p>
            <a:p>
              <a:r>
                <a:rPr lang="ja-JP" altLang="en-US" sz="900" dirty="0">
                  <a:latin typeface="+mn-ea"/>
                </a:rPr>
                <a:t>・絵本の読み聞かせの際など、普段は静かに聞く子どもたちなので、「ガタガタバス」の歌を大きな声でうたったり、乗り物に乗るイメージ遊びでは、子どもたちから声や反応がたくさん出てきたことは、驚きでもあった。子どもたちにとって楽しい体験だったのだと思う。</a:t>
              </a:r>
              <a:endParaRPr lang="en-US" altLang="ja-JP" sz="900" dirty="0">
                <a:latin typeface="+mn-ea"/>
              </a:endParaRPr>
            </a:p>
            <a:p>
              <a:r>
                <a:rPr lang="ja-JP" altLang="en-US" sz="900" dirty="0">
                  <a:latin typeface="+mn-ea"/>
                </a:rPr>
                <a:t>・つくった作品を自分の教室に飾ることはあるが、他のクラスの児童にみてもらう機会は普段なかなかない。パレードで他クラスに見てもらったことが子どもたちにとっては誇らしいことであったり、大きな自信にもつながったのではないかと思う。</a:t>
              </a:r>
            </a:p>
            <a:p>
              <a:r>
                <a:rPr lang="ja-JP" altLang="en-US" sz="900" dirty="0">
                  <a:latin typeface="+mn-ea"/>
                </a:rPr>
                <a:t>・活動中の子どもたちへの接し方や、音楽の使い方など、保育士にとって勉強になるところがたくさんあった。</a:t>
              </a:r>
              <a:endParaRPr lang="en-US" altLang="ja-JP" sz="900" dirty="0">
                <a:latin typeface="+mn-ea"/>
              </a:endParaRPr>
            </a:p>
          </p:txBody>
        </p:sp>
        <p:sp>
          <p:nvSpPr>
            <p:cNvPr id="24" name="TextBox 24"/>
            <p:cNvSpPr txBox="1"/>
            <p:nvPr/>
          </p:nvSpPr>
          <p:spPr>
            <a:xfrm>
              <a:off x="0" y="-47625"/>
              <a:ext cx="2092996" cy="583231"/>
            </a:xfrm>
            <a:prstGeom prst="rect">
              <a:avLst/>
            </a:prstGeom>
          </p:spPr>
          <p:txBody>
            <a:bodyPr lIns="27517" tIns="27517" rIns="27517" bIns="27517" rtlCol="0" anchor="ctr"/>
            <a:lstStyle/>
            <a:p>
              <a:pPr algn="ctr">
                <a:lnSpc>
                  <a:spcPts val="1440"/>
                </a:lnSpc>
                <a:spcBef>
                  <a:spcPct val="0"/>
                </a:spcBef>
              </a:pPr>
              <a:endParaRPr sz="1200">
                <a:latin typeface="+mn-ea"/>
              </a:endParaRPr>
            </a:p>
          </p:txBody>
        </p:sp>
      </p:grpSp>
      <p:sp>
        <p:nvSpPr>
          <p:cNvPr id="31" name="テキスト ボックス 30">
            <a:extLst>
              <a:ext uri="{FF2B5EF4-FFF2-40B4-BE49-F238E27FC236}">
                <a16:creationId xmlns:a16="http://schemas.microsoft.com/office/drawing/2014/main" id="{AD4E683F-297D-CC8C-0886-606EB1AFDD7A}"/>
              </a:ext>
            </a:extLst>
          </p:cNvPr>
          <p:cNvSpPr txBox="1"/>
          <p:nvPr/>
        </p:nvSpPr>
        <p:spPr>
          <a:xfrm>
            <a:off x="7597355" y="648187"/>
            <a:ext cx="2308645" cy="325795"/>
          </a:xfrm>
          <a:prstGeom prst="rect">
            <a:avLst/>
          </a:prstGeom>
          <a:noFill/>
        </p:spPr>
        <p:txBody>
          <a:bodyPr wrap="none" rtlCol="0">
            <a:spAutoFit/>
          </a:bodyPr>
          <a:lstStyle/>
          <a:p>
            <a:r>
              <a:rPr kumimoji="1" lang="ja-JP" altLang="en-US" sz="1517" dirty="0"/>
              <a:t>高松第二保育園（豊島区）</a:t>
            </a:r>
          </a:p>
        </p:txBody>
      </p:sp>
      <p:graphicFrame>
        <p:nvGraphicFramePr>
          <p:cNvPr id="26" name="表 25">
            <a:extLst>
              <a:ext uri="{FF2B5EF4-FFF2-40B4-BE49-F238E27FC236}">
                <a16:creationId xmlns:a16="http://schemas.microsoft.com/office/drawing/2014/main" id="{2EA20A28-2EA3-B2E2-D7BA-58259A194173}"/>
              </a:ext>
            </a:extLst>
          </p:cNvPr>
          <p:cNvGraphicFramePr>
            <a:graphicFrameLocks noGrp="1"/>
          </p:cNvGraphicFramePr>
          <p:nvPr>
            <p:extLst>
              <p:ext uri="{D42A27DB-BD31-4B8C-83A1-F6EECF244321}">
                <p14:modId xmlns:p14="http://schemas.microsoft.com/office/powerpoint/2010/main" val="1703024457"/>
              </p:ext>
            </p:extLst>
          </p:nvPr>
        </p:nvGraphicFramePr>
        <p:xfrm>
          <a:off x="4986498" y="1567657"/>
          <a:ext cx="4462300" cy="1584960"/>
        </p:xfrm>
        <a:graphic>
          <a:graphicData uri="http://schemas.openxmlformats.org/drawingml/2006/table">
            <a:tbl>
              <a:tblPr firstRow="1" bandRow="1">
                <a:tableStyleId>{9D7B26C5-4107-4FEC-AEDC-1716B250A1EF}</a:tableStyleId>
              </a:tblPr>
              <a:tblGrid>
                <a:gridCol w="328007">
                  <a:extLst>
                    <a:ext uri="{9D8B030D-6E8A-4147-A177-3AD203B41FA5}">
                      <a16:colId xmlns:a16="http://schemas.microsoft.com/office/drawing/2014/main" val="1237311585"/>
                    </a:ext>
                  </a:extLst>
                </a:gridCol>
                <a:gridCol w="2333463">
                  <a:extLst>
                    <a:ext uri="{9D8B030D-6E8A-4147-A177-3AD203B41FA5}">
                      <a16:colId xmlns:a16="http://schemas.microsoft.com/office/drawing/2014/main" val="2811339662"/>
                    </a:ext>
                  </a:extLst>
                </a:gridCol>
                <a:gridCol w="657832">
                  <a:extLst>
                    <a:ext uri="{9D8B030D-6E8A-4147-A177-3AD203B41FA5}">
                      <a16:colId xmlns:a16="http://schemas.microsoft.com/office/drawing/2014/main" val="3322251565"/>
                    </a:ext>
                  </a:extLst>
                </a:gridCol>
                <a:gridCol w="609600">
                  <a:extLst>
                    <a:ext uri="{9D8B030D-6E8A-4147-A177-3AD203B41FA5}">
                      <a16:colId xmlns:a16="http://schemas.microsoft.com/office/drawing/2014/main" val="2024080890"/>
                    </a:ext>
                  </a:extLst>
                </a:gridCol>
                <a:gridCol w="533398">
                  <a:extLst>
                    <a:ext uri="{9D8B030D-6E8A-4147-A177-3AD203B41FA5}">
                      <a16:colId xmlns:a16="http://schemas.microsoft.com/office/drawing/2014/main" val="3310996346"/>
                    </a:ext>
                  </a:extLst>
                </a:gridCol>
              </a:tblGrid>
              <a:tr h="369109">
                <a:tc gridSpan="2">
                  <a:txBody>
                    <a:bodyPr/>
                    <a:lstStyle/>
                    <a:p>
                      <a:r>
                        <a:rPr kumimoji="1" lang="ja-JP" altLang="en-US" sz="1200" dirty="0"/>
                        <a:t>活動内容</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dirty="0"/>
                        <a:t>実施日</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dirty="0"/>
                        <a:t>時間</a:t>
                      </a:r>
                      <a:r>
                        <a:rPr kumimoji="1" lang="en-US" altLang="ja-JP" sz="1200" dirty="0"/>
                        <a:t>/</a:t>
                      </a:r>
                      <a:r>
                        <a:rPr kumimoji="1" lang="ja-JP" altLang="en-US" sz="1200" dirty="0"/>
                        <a:t>回</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dirty="0"/>
                        <a:t>人数</a:t>
                      </a:r>
                      <a:r>
                        <a:rPr kumimoji="1" lang="en-US" altLang="ja-JP" sz="1200" dirty="0"/>
                        <a:t>/</a:t>
                      </a:r>
                      <a:r>
                        <a:rPr kumimoji="1" lang="ja-JP" altLang="en-US" sz="1200" dirty="0"/>
                        <a:t>回</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52724770"/>
                  </a:ext>
                </a:extLst>
              </a:tr>
              <a:tr h="314928">
                <a:tc>
                  <a:txBody>
                    <a:bodyPr/>
                    <a:lstStyle/>
                    <a:p>
                      <a:r>
                        <a:rPr kumimoji="1" lang="ja-JP" altLang="en-US" sz="1000" dirty="0"/>
                        <a:t>①</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000" dirty="0"/>
                        <a:t>ワークショップ</a:t>
                      </a:r>
                      <a:endParaRPr kumimoji="1" lang="en-US" altLang="ja-JP" sz="1000" dirty="0"/>
                    </a:p>
                    <a:p>
                      <a:r>
                        <a:rPr kumimoji="1" lang="ja-JP" altLang="en-US" sz="1000" dirty="0"/>
                        <a:t>講師：たけうちみずゑ（俳優）他２名</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000" dirty="0"/>
                        <a:t>R7.12.2 </a:t>
                      </a:r>
                      <a:r>
                        <a:rPr kumimoji="1" lang="ja-JP" altLang="en-US" sz="1000" dirty="0"/>
                        <a:t>（火）</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000" dirty="0"/>
                        <a:t>60</a:t>
                      </a:r>
                      <a:r>
                        <a:rPr kumimoji="1" lang="ja-JP" altLang="en-US" sz="1000" dirty="0"/>
                        <a:t>分程度</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000"/>
                        <a:t>19</a:t>
                      </a:r>
                      <a:r>
                        <a:rPr kumimoji="1" lang="ja-JP" altLang="en-US" sz="1000"/>
                        <a:t>人</a:t>
                      </a:r>
                      <a:endParaRPr kumimoji="1" lang="ja-JP" altLang="en-US" sz="1000" dirty="0"/>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84008916"/>
                  </a:ext>
                </a:extLst>
              </a:tr>
              <a:tr h="314928">
                <a:tc>
                  <a:txBody>
                    <a:bodyPr/>
                    <a:lstStyle/>
                    <a:p>
                      <a:r>
                        <a:rPr kumimoji="1" lang="ja-JP" altLang="en-US" sz="1000" dirty="0"/>
                        <a:t>②</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000" dirty="0">
                          <a:solidFill>
                            <a:schemeClr val="tx1"/>
                          </a:solidFill>
                        </a:rPr>
                        <a:t>イケバスでの園外活動</a:t>
                      </a:r>
                      <a:endParaRPr kumimoji="1" lang="en-US" altLang="ja-JP" sz="1000" dirty="0">
                        <a:solidFill>
                          <a:schemeClr val="tx1"/>
                        </a:solidFill>
                      </a:endParaRP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495330" rtl="0" eaLnBrk="1" fontAlgn="auto" latinLnBrk="0" hangingPunct="1">
                        <a:lnSpc>
                          <a:spcPct val="100000"/>
                        </a:lnSpc>
                        <a:spcBef>
                          <a:spcPts val="0"/>
                        </a:spcBef>
                        <a:spcAft>
                          <a:spcPts val="0"/>
                        </a:spcAft>
                        <a:buClrTx/>
                        <a:buSzTx/>
                        <a:buFontTx/>
                        <a:buNone/>
                        <a:tabLst/>
                        <a:defRPr/>
                      </a:pPr>
                      <a:r>
                        <a:rPr kumimoji="1" lang="en-US" altLang="ja-JP" sz="1000" dirty="0"/>
                        <a:t>R7.12.5 </a:t>
                      </a:r>
                      <a:r>
                        <a:rPr kumimoji="1" lang="ja-JP" altLang="en-US" sz="1000"/>
                        <a:t>（金）</a:t>
                      </a:r>
                      <a:endParaRPr kumimoji="1" lang="ja-JP" altLang="en-US" sz="1000" dirty="0"/>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000" dirty="0"/>
                        <a:t>4</a:t>
                      </a:r>
                      <a:r>
                        <a:rPr kumimoji="1" lang="ja-JP" altLang="en-US" sz="1000" dirty="0"/>
                        <a:t>時間程度</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000" dirty="0"/>
                        <a:t>20</a:t>
                      </a:r>
                      <a:r>
                        <a:rPr kumimoji="1" lang="ja-JP" altLang="en-US" sz="1000" dirty="0"/>
                        <a:t>人</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05064530"/>
                  </a:ext>
                </a:extLst>
              </a:tr>
              <a:tr h="405179">
                <a:tc>
                  <a:txBody>
                    <a:bodyPr/>
                    <a:lstStyle/>
                    <a:p>
                      <a:pPr marL="0" marR="0" lvl="0" indent="0" algn="l" defTabSz="495330" rtl="0" eaLnBrk="1" fontAlgn="auto" latinLnBrk="0" hangingPunct="1">
                        <a:lnSpc>
                          <a:spcPct val="100000"/>
                        </a:lnSpc>
                        <a:spcBef>
                          <a:spcPts val="0"/>
                        </a:spcBef>
                        <a:spcAft>
                          <a:spcPts val="0"/>
                        </a:spcAft>
                        <a:buClrTx/>
                        <a:buSzTx/>
                        <a:buFontTx/>
                        <a:buNone/>
                        <a:tabLst/>
                        <a:defRPr/>
                      </a:pPr>
                      <a:r>
                        <a:rPr kumimoji="1" lang="ja-JP" altLang="en-US" sz="1000" dirty="0"/>
                        <a:t>③</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495330" rtl="0" eaLnBrk="1" fontAlgn="auto" latinLnBrk="0" hangingPunct="1">
                        <a:lnSpc>
                          <a:spcPct val="100000"/>
                        </a:lnSpc>
                        <a:spcBef>
                          <a:spcPts val="0"/>
                        </a:spcBef>
                        <a:spcAft>
                          <a:spcPts val="0"/>
                        </a:spcAft>
                        <a:buClrTx/>
                        <a:buSzTx/>
                        <a:buFontTx/>
                        <a:buNone/>
                        <a:tabLst/>
                        <a:defRPr/>
                      </a:pPr>
                      <a:r>
                        <a:rPr kumimoji="1" lang="ja-JP" altLang="en-US" sz="900" dirty="0">
                          <a:solidFill>
                            <a:schemeClr val="tx1"/>
                          </a:solidFill>
                        </a:rPr>
                        <a:t>ガタガタバスの絵本を読み、遠足に期待を持てるような話をする。その後ガタガタバスの歌を全員で歌う。</a:t>
                      </a:r>
                      <a:endParaRPr kumimoji="1" lang="en-US" altLang="ja-JP" sz="900" dirty="0">
                        <a:solidFill>
                          <a:schemeClr val="tx1"/>
                        </a:solidFill>
                      </a:endParaRP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495330" rtl="0" eaLnBrk="1" fontAlgn="auto" latinLnBrk="0" hangingPunct="1">
                        <a:lnSpc>
                          <a:spcPct val="100000"/>
                        </a:lnSpc>
                        <a:spcBef>
                          <a:spcPts val="0"/>
                        </a:spcBef>
                        <a:spcAft>
                          <a:spcPts val="0"/>
                        </a:spcAft>
                        <a:buClrTx/>
                        <a:buSzTx/>
                        <a:buFontTx/>
                        <a:buNone/>
                        <a:tabLst/>
                        <a:defRPr/>
                      </a:pPr>
                      <a:r>
                        <a:rPr kumimoji="1" lang="en-US" altLang="ja-JP" sz="1000" dirty="0"/>
                        <a:t>R7.11.27</a:t>
                      </a:r>
                      <a:r>
                        <a:rPr kumimoji="1" lang="ja-JP" altLang="en-US" sz="1000" dirty="0"/>
                        <a:t> </a:t>
                      </a:r>
                      <a:r>
                        <a:rPr kumimoji="1" lang="en-US" altLang="ja-JP" sz="1000" dirty="0"/>
                        <a:t>(</a:t>
                      </a:r>
                      <a:r>
                        <a:rPr kumimoji="1" lang="ja-JP" altLang="en-US" sz="1000" dirty="0"/>
                        <a:t>木</a:t>
                      </a:r>
                      <a:r>
                        <a:rPr kumimoji="1" lang="en-US" altLang="ja-JP" sz="1000" dirty="0"/>
                        <a:t>)</a:t>
                      </a:r>
                      <a:r>
                        <a:rPr kumimoji="1" lang="ja-JP" altLang="en-US" sz="1000" dirty="0"/>
                        <a:t> </a:t>
                      </a:r>
                      <a:endParaRPr kumimoji="1" lang="en-US" altLang="ja-JP" sz="1000" dirty="0"/>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000" dirty="0"/>
                        <a:t>30</a:t>
                      </a:r>
                      <a:r>
                        <a:rPr kumimoji="1" lang="ja-JP" altLang="en-US" sz="1000" dirty="0"/>
                        <a:t>分程度</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000" dirty="0"/>
                        <a:t>20</a:t>
                      </a:r>
                      <a:r>
                        <a:rPr kumimoji="1" lang="ja-JP" altLang="en-US" sz="1000" dirty="0"/>
                        <a:t>名</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76241265"/>
                  </a:ext>
                </a:extLst>
              </a:tr>
            </a:tbl>
          </a:graphicData>
        </a:graphic>
      </p:graphicFrame>
      <p:sp>
        <p:nvSpPr>
          <p:cNvPr id="27" name="テキスト ボックス 26">
            <a:extLst>
              <a:ext uri="{FF2B5EF4-FFF2-40B4-BE49-F238E27FC236}">
                <a16:creationId xmlns:a16="http://schemas.microsoft.com/office/drawing/2014/main" id="{0791AF62-42B6-5E90-0D8D-780ED44A34A6}"/>
              </a:ext>
            </a:extLst>
          </p:cNvPr>
          <p:cNvSpPr txBox="1"/>
          <p:nvPr/>
        </p:nvSpPr>
        <p:spPr>
          <a:xfrm>
            <a:off x="102236" y="1447800"/>
            <a:ext cx="4304541" cy="646331"/>
          </a:xfrm>
          <a:prstGeom prst="rect">
            <a:avLst/>
          </a:prstGeom>
          <a:noFill/>
        </p:spPr>
        <p:txBody>
          <a:bodyPr wrap="square">
            <a:spAutoFit/>
          </a:bodyPr>
          <a:lstStyle/>
          <a:p>
            <a:r>
              <a:rPr lang="ja-JP" altLang="en-US" sz="900" dirty="0"/>
              <a:t>散歩先で大通りを通ることが多く、様々な乗り物を目にする機会があるため、それを生かしこのテーマを設定しました。また自分で想像して制作することを好む子どもや、乗り物に興味を示している子どもが多く「バス」をテーマにしたワークショップを通して、よりイケバス遠足への期待が高まればよいと考えたため。</a:t>
            </a:r>
          </a:p>
        </p:txBody>
      </p:sp>
      <p:pic>
        <p:nvPicPr>
          <p:cNvPr id="35" name="図 34">
            <a:extLst>
              <a:ext uri="{FF2B5EF4-FFF2-40B4-BE49-F238E27FC236}">
                <a16:creationId xmlns:a16="http://schemas.microsoft.com/office/drawing/2014/main" id="{AEF32DE5-A4EC-ADC9-110F-0721BD5C8730}"/>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5489331" y="3200400"/>
            <a:ext cx="1642966" cy="1232225"/>
          </a:xfrm>
          <a:prstGeom prst="rect">
            <a:avLst/>
          </a:prstGeom>
        </p:spPr>
      </p:pic>
      <p:pic>
        <p:nvPicPr>
          <p:cNvPr id="25" name="図 24">
            <a:extLst>
              <a:ext uri="{FF2B5EF4-FFF2-40B4-BE49-F238E27FC236}">
                <a16:creationId xmlns:a16="http://schemas.microsoft.com/office/drawing/2014/main" id="{5FFA12E5-0432-0970-E7CF-C20DDF412C55}"/>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7317892" y="3200400"/>
            <a:ext cx="1637581" cy="1232225"/>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346</TotalTime>
  <Words>638</Words>
  <Application>Microsoft Office PowerPoint</Application>
  <PresentationFormat>A4 210 x 297 mm</PresentationFormat>
  <Paragraphs>46</Paragraphs>
  <Slides>1</Slides>
  <Notes>0</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1</vt:i4>
      </vt:variant>
    </vt:vector>
  </HeadingPairs>
  <TitlesOfParts>
    <vt:vector size="4" baseType="lpstr">
      <vt:lpstr>Calibri</vt:lpstr>
      <vt:lpstr>Arial</vt:lpstr>
      <vt:lpstr>Office Theme</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吉川有花</dc:creator>
  <cp:lastModifiedBy>蜂谷 萌菜美</cp:lastModifiedBy>
  <cp:revision>34</cp:revision>
  <dcterms:created xsi:type="dcterms:W3CDTF">2006-08-16T00:00:00Z</dcterms:created>
  <dcterms:modified xsi:type="dcterms:W3CDTF">2026-03-25T08:39:05Z</dcterms:modified>
  <dc:identifier>DAGUdYPcmw4</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0x010100D0A96A0827213141AFF018DE0023E132</vt:lpwstr>
  </property>
</Properties>
</file>