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sldIdLst>
    <p:sldId id="256" r:id="rId2"/>
  </p:sldIdLst>
  <p:sldSz cx="9906000" cy="6858000" type="A4"/>
  <p:notesSz cx="6797675" cy="9926638"/>
  <p:defaultTextStyle>
    <a:defPPr>
      <a:defRPr lang="en-US"/>
    </a:defPPr>
    <a:lvl1pPr marL="0" algn="l" defTabSz="536312" rtl="0" eaLnBrk="1" latinLnBrk="0" hangingPunct="1">
      <a:defRPr sz="1056" kern="1200">
        <a:solidFill>
          <a:schemeClr val="tx1"/>
        </a:solidFill>
        <a:latin typeface="+mn-lt"/>
        <a:ea typeface="+mn-ea"/>
        <a:cs typeface="+mn-cs"/>
      </a:defRPr>
    </a:lvl1pPr>
    <a:lvl2pPr marL="268157" algn="l" defTabSz="536312" rtl="0" eaLnBrk="1" latinLnBrk="0" hangingPunct="1">
      <a:defRPr sz="1056" kern="1200">
        <a:solidFill>
          <a:schemeClr val="tx1"/>
        </a:solidFill>
        <a:latin typeface="+mn-lt"/>
        <a:ea typeface="+mn-ea"/>
        <a:cs typeface="+mn-cs"/>
      </a:defRPr>
    </a:lvl2pPr>
    <a:lvl3pPr marL="536312" algn="l" defTabSz="536312" rtl="0" eaLnBrk="1" latinLnBrk="0" hangingPunct="1">
      <a:defRPr sz="1056" kern="1200">
        <a:solidFill>
          <a:schemeClr val="tx1"/>
        </a:solidFill>
        <a:latin typeface="+mn-lt"/>
        <a:ea typeface="+mn-ea"/>
        <a:cs typeface="+mn-cs"/>
      </a:defRPr>
    </a:lvl3pPr>
    <a:lvl4pPr marL="804468" algn="l" defTabSz="536312" rtl="0" eaLnBrk="1" latinLnBrk="0" hangingPunct="1">
      <a:defRPr sz="1056" kern="1200">
        <a:solidFill>
          <a:schemeClr val="tx1"/>
        </a:solidFill>
        <a:latin typeface="+mn-lt"/>
        <a:ea typeface="+mn-ea"/>
        <a:cs typeface="+mn-cs"/>
      </a:defRPr>
    </a:lvl4pPr>
    <a:lvl5pPr marL="1072623" algn="l" defTabSz="536312" rtl="0" eaLnBrk="1" latinLnBrk="0" hangingPunct="1">
      <a:defRPr sz="1056" kern="1200">
        <a:solidFill>
          <a:schemeClr val="tx1"/>
        </a:solidFill>
        <a:latin typeface="+mn-lt"/>
        <a:ea typeface="+mn-ea"/>
        <a:cs typeface="+mn-cs"/>
      </a:defRPr>
    </a:lvl5pPr>
    <a:lvl6pPr marL="1340780" algn="l" defTabSz="536312" rtl="0" eaLnBrk="1" latinLnBrk="0" hangingPunct="1">
      <a:defRPr sz="1056" kern="1200">
        <a:solidFill>
          <a:schemeClr val="tx1"/>
        </a:solidFill>
        <a:latin typeface="+mn-lt"/>
        <a:ea typeface="+mn-ea"/>
        <a:cs typeface="+mn-cs"/>
      </a:defRPr>
    </a:lvl6pPr>
    <a:lvl7pPr marL="1608935" algn="l" defTabSz="536312" rtl="0" eaLnBrk="1" latinLnBrk="0" hangingPunct="1">
      <a:defRPr sz="1056" kern="1200">
        <a:solidFill>
          <a:schemeClr val="tx1"/>
        </a:solidFill>
        <a:latin typeface="+mn-lt"/>
        <a:ea typeface="+mn-ea"/>
        <a:cs typeface="+mn-cs"/>
      </a:defRPr>
    </a:lvl7pPr>
    <a:lvl8pPr marL="1877092" algn="l" defTabSz="536312" rtl="0" eaLnBrk="1" latinLnBrk="0" hangingPunct="1">
      <a:defRPr sz="1056" kern="1200">
        <a:solidFill>
          <a:schemeClr val="tx1"/>
        </a:solidFill>
        <a:latin typeface="+mn-lt"/>
        <a:ea typeface="+mn-ea"/>
        <a:cs typeface="+mn-cs"/>
      </a:defRPr>
    </a:lvl8pPr>
    <a:lvl9pPr marL="2145247" algn="l" defTabSz="536312" rtl="0" eaLnBrk="1" latinLnBrk="0" hangingPunct="1">
      <a:defRPr sz="1056"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440" userDrawn="1">
          <p15:clr>
            <a:srgbClr val="A4A3A4"/>
          </p15:clr>
        </p15:guide>
        <p15:guide id="2" pos="156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C083E6E3-FA7D-4D7B-A595-EF9225AFEA82}" styleName="淡色スタイル 1 - アクセント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9D7B26C5-4107-4FEC-AEDC-1716B250A1EF}" styleName="スタイル (淡色)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autoAdjust="0"/>
    <p:restoredTop sz="94622" autoAdjust="0"/>
  </p:normalViewPr>
  <p:slideViewPr>
    <p:cSldViewPr>
      <p:cViewPr>
        <p:scale>
          <a:sx n="125" d="100"/>
          <a:sy n="125" d="100"/>
        </p:scale>
        <p:origin x="-474" y="-372"/>
      </p:cViewPr>
      <p:guideLst>
        <p:guide orient="horz" pos="1440"/>
        <p:guide pos="156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71475" y="1420283"/>
            <a:ext cx="4210050" cy="980017"/>
          </a:xfrm>
        </p:spPr>
        <p:txBody>
          <a:bodyPr/>
          <a:lstStyle/>
          <a:p>
            <a:r>
              <a:rPr lang="en-US"/>
              <a:t>Click to edit Master title style</a:t>
            </a:r>
          </a:p>
        </p:txBody>
      </p:sp>
      <p:sp>
        <p:nvSpPr>
          <p:cNvPr id="3" name="Subtitle 2"/>
          <p:cNvSpPr>
            <a:spLocks noGrp="1"/>
          </p:cNvSpPr>
          <p:nvPr>
            <p:ph type="subTitle" idx="1"/>
          </p:nvPr>
        </p:nvSpPr>
        <p:spPr>
          <a:xfrm>
            <a:off x="742950" y="2590800"/>
            <a:ext cx="3467100" cy="1168400"/>
          </a:xfrm>
        </p:spPr>
        <p:txBody>
          <a:bodyPr/>
          <a:lstStyle>
            <a:lvl1pPr marL="0" indent="0" algn="ctr">
              <a:buNone/>
              <a:defRPr>
                <a:solidFill>
                  <a:schemeClr val="tx1">
                    <a:tint val="75000"/>
                  </a:schemeClr>
                </a:solidFill>
              </a:defRPr>
            </a:lvl1pPr>
            <a:lvl2pPr marL="247665" indent="0" algn="ctr">
              <a:buNone/>
              <a:defRPr>
                <a:solidFill>
                  <a:schemeClr val="tx1">
                    <a:tint val="75000"/>
                  </a:schemeClr>
                </a:solidFill>
              </a:defRPr>
            </a:lvl2pPr>
            <a:lvl3pPr marL="495330" indent="0" algn="ctr">
              <a:buNone/>
              <a:defRPr>
                <a:solidFill>
                  <a:schemeClr val="tx1">
                    <a:tint val="75000"/>
                  </a:schemeClr>
                </a:solidFill>
              </a:defRPr>
            </a:lvl3pPr>
            <a:lvl4pPr marL="742996" indent="0" algn="ctr">
              <a:buNone/>
              <a:defRPr>
                <a:solidFill>
                  <a:schemeClr val="tx1">
                    <a:tint val="75000"/>
                  </a:schemeClr>
                </a:solidFill>
              </a:defRPr>
            </a:lvl4pPr>
            <a:lvl5pPr marL="990661" indent="0" algn="ctr">
              <a:buNone/>
              <a:defRPr>
                <a:solidFill>
                  <a:schemeClr val="tx1">
                    <a:tint val="75000"/>
                  </a:schemeClr>
                </a:solidFill>
              </a:defRPr>
            </a:lvl5pPr>
            <a:lvl6pPr marL="1238326" indent="0" algn="ctr">
              <a:buNone/>
              <a:defRPr>
                <a:solidFill>
                  <a:schemeClr val="tx1">
                    <a:tint val="75000"/>
                  </a:schemeClr>
                </a:solidFill>
              </a:defRPr>
            </a:lvl6pPr>
            <a:lvl7pPr marL="1485991" indent="0" algn="ctr">
              <a:buNone/>
              <a:defRPr>
                <a:solidFill>
                  <a:schemeClr val="tx1">
                    <a:tint val="75000"/>
                  </a:schemeClr>
                </a:solidFill>
              </a:defRPr>
            </a:lvl7pPr>
            <a:lvl8pPr marL="1733657" indent="0" algn="ctr">
              <a:buNone/>
              <a:defRPr>
                <a:solidFill>
                  <a:schemeClr val="tx1">
                    <a:tint val="75000"/>
                  </a:schemeClr>
                </a:solidFill>
              </a:defRPr>
            </a:lvl8pPr>
            <a:lvl9pPr marL="1981322"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3/26/2026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3/26/2026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590926" y="183093"/>
            <a:ext cx="1114425" cy="3901017"/>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247651" y="183093"/>
            <a:ext cx="3260725" cy="390101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3/26/2026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3/26/2026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391253" y="2937934"/>
            <a:ext cx="4210050" cy="908050"/>
          </a:xfrm>
        </p:spPr>
        <p:txBody>
          <a:bodyPr anchor="t"/>
          <a:lstStyle>
            <a:lvl1pPr algn="l">
              <a:defRPr sz="2167" b="1" cap="all"/>
            </a:lvl1pPr>
          </a:lstStyle>
          <a:p>
            <a:r>
              <a:rPr lang="en-US"/>
              <a:t>Click to edit Master title style</a:t>
            </a:r>
          </a:p>
        </p:txBody>
      </p:sp>
      <p:sp>
        <p:nvSpPr>
          <p:cNvPr id="3" name="Text Placeholder 2"/>
          <p:cNvSpPr>
            <a:spLocks noGrp="1"/>
          </p:cNvSpPr>
          <p:nvPr>
            <p:ph type="body" idx="1"/>
          </p:nvPr>
        </p:nvSpPr>
        <p:spPr>
          <a:xfrm>
            <a:off x="391253" y="1937810"/>
            <a:ext cx="4210050" cy="1000125"/>
          </a:xfrm>
        </p:spPr>
        <p:txBody>
          <a:bodyPr anchor="b"/>
          <a:lstStyle>
            <a:lvl1pPr marL="0" indent="0">
              <a:buNone/>
              <a:defRPr sz="1083">
                <a:solidFill>
                  <a:schemeClr val="tx1">
                    <a:tint val="75000"/>
                  </a:schemeClr>
                </a:solidFill>
              </a:defRPr>
            </a:lvl1pPr>
            <a:lvl2pPr marL="247665" indent="0">
              <a:buNone/>
              <a:defRPr sz="975">
                <a:solidFill>
                  <a:schemeClr val="tx1">
                    <a:tint val="75000"/>
                  </a:schemeClr>
                </a:solidFill>
              </a:defRPr>
            </a:lvl2pPr>
            <a:lvl3pPr marL="495330" indent="0">
              <a:buNone/>
              <a:defRPr sz="867">
                <a:solidFill>
                  <a:schemeClr val="tx1">
                    <a:tint val="75000"/>
                  </a:schemeClr>
                </a:solidFill>
              </a:defRPr>
            </a:lvl3pPr>
            <a:lvl4pPr marL="742996" indent="0">
              <a:buNone/>
              <a:defRPr sz="758">
                <a:solidFill>
                  <a:schemeClr val="tx1">
                    <a:tint val="75000"/>
                  </a:schemeClr>
                </a:solidFill>
              </a:defRPr>
            </a:lvl4pPr>
            <a:lvl5pPr marL="990661" indent="0">
              <a:buNone/>
              <a:defRPr sz="758">
                <a:solidFill>
                  <a:schemeClr val="tx1">
                    <a:tint val="75000"/>
                  </a:schemeClr>
                </a:solidFill>
              </a:defRPr>
            </a:lvl5pPr>
            <a:lvl6pPr marL="1238326" indent="0">
              <a:buNone/>
              <a:defRPr sz="758">
                <a:solidFill>
                  <a:schemeClr val="tx1">
                    <a:tint val="75000"/>
                  </a:schemeClr>
                </a:solidFill>
              </a:defRPr>
            </a:lvl6pPr>
            <a:lvl7pPr marL="1485991" indent="0">
              <a:buNone/>
              <a:defRPr sz="758">
                <a:solidFill>
                  <a:schemeClr val="tx1">
                    <a:tint val="75000"/>
                  </a:schemeClr>
                </a:solidFill>
              </a:defRPr>
            </a:lvl7pPr>
            <a:lvl8pPr marL="1733657" indent="0">
              <a:buNone/>
              <a:defRPr sz="758">
                <a:solidFill>
                  <a:schemeClr val="tx1">
                    <a:tint val="75000"/>
                  </a:schemeClr>
                </a:solidFill>
              </a:defRPr>
            </a:lvl8pPr>
            <a:lvl9pPr marL="1981322" indent="0">
              <a:buNone/>
              <a:defRPr sz="758">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3/26/2026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247651" y="1066801"/>
            <a:ext cx="2187575" cy="3017309"/>
          </a:xfrm>
        </p:spPr>
        <p:txBody>
          <a:bodyPr/>
          <a:lstStyle>
            <a:lvl1pPr>
              <a:defRPr sz="1517"/>
            </a:lvl1pPr>
            <a:lvl2pPr>
              <a:defRPr sz="1300"/>
            </a:lvl2pPr>
            <a:lvl3pPr>
              <a:defRPr sz="1083"/>
            </a:lvl3pPr>
            <a:lvl4pPr>
              <a:defRPr sz="975"/>
            </a:lvl4pPr>
            <a:lvl5pPr>
              <a:defRPr sz="975"/>
            </a:lvl5pPr>
            <a:lvl6pPr>
              <a:defRPr sz="975"/>
            </a:lvl6pPr>
            <a:lvl7pPr>
              <a:defRPr sz="975"/>
            </a:lvl7pPr>
            <a:lvl8pPr>
              <a:defRPr sz="975"/>
            </a:lvl8pPr>
            <a:lvl9pPr>
              <a:defRPr sz="975"/>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2517776" y="1066801"/>
            <a:ext cx="2187575" cy="3017309"/>
          </a:xfrm>
        </p:spPr>
        <p:txBody>
          <a:bodyPr/>
          <a:lstStyle>
            <a:lvl1pPr>
              <a:defRPr sz="1517"/>
            </a:lvl1pPr>
            <a:lvl2pPr>
              <a:defRPr sz="1300"/>
            </a:lvl2pPr>
            <a:lvl3pPr>
              <a:defRPr sz="1083"/>
            </a:lvl3pPr>
            <a:lvl4pPr>
              <a:defRPr sz="975"/>
            </a:lvl4pPr>
            <a:lvl5pPr>
              <a:defRPr sz="975"/>
            </a:lvl5pPr>
            <a:lvl6pPr>
              <a:defRPr sz="975"/>
            </a:lvl6pPr>
            <a:lvl7pPr>
              <a:defRPr sz="975"/>
            </a:lvl7pPr>
            <a:lvl8pPr>
              <a:defRPr sz="975"/>
            </a:lvl8pPr>
            <a:lvl9pPr>
              <a:defRPr sz="975"/>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3/26/2026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247651" y="1023409"/>
            <a:ext cx="2188435" cy="426508"/>
          </a:xfrm>
        </p:spPr>
        <p:txBody>
          <a:bodyPr anchor="b"/>
          <a:lstStyle>
            <a:lvl1pPr marL="0" indent="0">
              <a:buNone/>
              <a:defRPr sz="1300" b="1"/>
            </a:lvl1pPr>
            <a:lvl2pPr marL="247665" indent="0">
              <a:buNone/>
              <a:defRPr sz="1083" b="1"/>
            </a:lvl2pPr>
            <a:lvl3pPr marL="495330" indent="0">
              <a:buNone/>
              <a:defRPr sz="975" b="1"/>
            </a:lvl3pPr>
            <a:lvl4pPr marL="742996" indent="0">
              <a:buNone/>
              <a:defRPr sz="867" b="1"/>
            </a:lvl4pPr>
            <a:lvl5pPr marL="990661" indent="0">
              <a:buNone/>
              <a:defRPr sz="867" b="1"/>
            </a:lvl5pPr>
            <a:lvl6pPr marL="1238326" indent="0">
              <a:buNone/>
              <a:defRPr sz="867" b="1"/>
            </a:lvl6pPr>
            <a:lvl7pPr marL="1485991" indent="0">
              <a:buNone/>
              <a:defRPr sz="867" b="1"/>
            </a:lvl7pPr>
            <a:lvl8pPr marL="1733657" indent="0">
              <a:buNone/>
              <a:defRPr sz="867" b="1"/>
            </a:lvl8pPr>
            <a:lvl9pPr marL="1981322" indent="0">
              <a:buNone/>
              <a:defRPr sz="867" b="1"/>
            </a:lvl9pPr>
          </a:lstStyle>
          <a:p>
            <a:pPr lvl="0"/>
            <a:r>
              <a:rPr lang="en-US"/>
              <a:t>Click to edit Master text styles</a:t>
            </a:r>
          </a:p>
        </p:txBody>
      </p:sp>
      <p:sp>
        <p:nvSpPr>
          <p:cNvPr id="4" name="Content Placeholder 3"/>
          <p:cNvSpPr>
            <a:spLocks noGrp="1"/>
          </p:cNvSpPr>
          <p:nvPr>
            <p:ph sz="half" idx="2"/>
          </p:nvPr>
        </p:nvSpPr>
        <p:spPr>
          <a:xfrm>
            <a:off x="247651" y="1449917"/>
            <a:ext cx="2188435" cy="2634192"/>
          </a:xfrm>
        </p:spPr>
        <p:txBody>
          <a:bodyPr/>
          <a:lstStyle>
            <a:lvl1pPr>
              <a:defRPr sz="1300"/>
            </a:lvl1pPr>
            <a:lvl2pPr>
              <a:defRPr sz="1083"/>
            </a:lvl2pPr>
            <a:lvl3pPr>
              <a:defRPr sz="975"/>
            </a:lvl3pPr>
            <a:lvl4pPr>
              <a:defRPr sz="867"/>
            </a:lvl4pPr>
            <a:lvl5pPr>
              <a:defRPr sz="867"/>
            </a:lvl5pPr>
            <a:lvl6pPr>
              <a:defRPr sz="867"/>
            </a:lvl6pPr>
            <a:lvl7pPr>
              <a:defRPr sz="867"/>
            </a:lvl7pPr>
            <a:lvl8pPr>
              <a:defRPr sz="867"/>
            </a:lvl8pPr>
            <a:lvl9pPr>
              <a:defRPr sz="867"/>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2516056" y="1023409"/>
            <a:ext cx="2189295" cy="426508"/>
          </a:xfrm>
        </p:spPr>
        <p:txBody>
          <a:bodyPr anchor="b"/>
          <a:lstStyle>
            <a:lvl1pPr marL="0" indent="0">
              <a:buNone/>
              <a:defRPr sz="1300" b="1"/>
            </a:lvl1pPr>
            <a:lvl2pPr marL="247665" indent="0">
              <a:buNone/>
              <a:defRPr sz="1083" b="1"/>
            </a:lvl2pPr>
            <a:lvl3pPr marL="495330" indent="0">
              <a:buNone/>
              <a:defRPr sz="975" b="1"/>
            </a:lvl3pPr>
            <a:lvl4pPr marL="742996" indent="0">
              <a:buNone/>
              <a:defRPr sz="867" b="1"/>
            </a:lvl4pPr>
            <a:lvl5pPr marL="990661" indent="0">
              <a:buNone/>
              <a:defRPr sz="867" b="1"/>
            </a:lvl5pPr>
            <a:lvl6pPr marL="1238326" indent="0">
              <a:buNone/>
              <a:defRPr sz="867" b="1"/>
            </a:lvl6pPr>
            <a:lvl7pPr marL="1485991" indent="0">
              <a:buNone/>
              <a:defRPr sz="867" b="1"/>
            </a:lvl7pPr>
            <a:lvl8pPr marL="1733657" indent="0">
              <a:buNone/>
              <a:defRPr sz="867" b="1"/>
            </a:lvl8pPr>
            <a:lvl9pPr marL="1981322" indent="0">
              <a:buNone/>
              <a:defRPr sz="867" b="1"/>
            </a:lvl9pPr>
          </a:lstStyle>
          <a:p>
            <a:pPr lvl="0"/>
            <a:r>
              <a:rPr lang="en-US"/>
              <a:t>Click to edit Master text styles</a:t>
            </a:r>
          </a:p>
        </p:txBody>
      </p:sp>
      <p:sp>
        <p:nvSpPr>
          <p:cNvPr id="6" name="Content Placeholder 5"/>
          <p:cNvSpPr>
            <a:spLocks noGrp="1"/>
          </p:cNvSpPr>
          <p:nvPr>
            <p:ph sz="quarter" idx="4"/>
          </p:nvPr>
        </p:nvSpPr>
        <p:spPr>
          <a:xfrm>
            <a:off x="2516056" y="1449917"/>
            <a:ext cx="2189295" cy="2634192"/>
          </a:xfrm>
        </p:spPr>
        <p:txBody>
          <a:bodyPr/>
          <a:lstStyle>
            <a:lvl1pPr>
              <a:defRPr sz="1300"/>
            </a:lvl1pPr>
            <a:lvl2pPr>
              <a:defRPr sz="1083"/>
            </a:lvl2pPr>
            <a:lvl3pPr>
              <a:defRPr sz="975"/>
            </a:lvl3pPr>
            <a:lvl4pPr>
              <a:defRPr sz="867"/>
            </a:lvl4pPr>
            <a:lvl5pPr>
              <a:defRPr sz="867"/>
            </a:lvl5pPr>
            <a:lvl6pPr>
              <a:defRPr sz="867"/>
            </a:lvl6pPr>
            <a:lvl7pPr>
              <a:defRPr sz="867"/>
            </a:lvl7pPr>
            <a:lvl8pPr>
              <a:defRPr sz="867"/>
            </a:lvl8pPr>
            <a:lvl9pPr>
              <a:defRPr sz="867"/>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3/26/2026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3/26/2026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3/26/2026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47651" y="182033"/>
            <a:ext cx="1629503" cy="774700"/>
          </a:xfrm>
        </p:spPr>
        <p:txBody>
          <a:bodyPr anchor="b"/>
          <a:lstStyle>
            <a:lvl1pPr algn="l">
              <a:defRPr sz="1083" b="1"/>
            </a:lvl1pPr>
          </a:lstStyle>
          <a:p>
            <a:r>
              <a:rPr lang="en-US"/>
              <a:t>Click to edit Master title style</a:t>
            </a:r>
          </a:p>
        </p:txBody>
      </p:sp>
      <p:sp>
        <p:nvSpPr>
          <p:cNvPr id="3" name="Content Placeholder 2"/>
          <p:cNvSpPr>
            <a:spLocks noGrp="1"/>
          </p:cNvSpPr>
          <p:nvPr>
            <p:ph idx="1"/>
          </p:nvPr>
        </p:nvSpPr>
        <p:spPr>
          <a:xfrm>
            <a:off x="1936486" y="182035"/>
            <a:ext cx="2768865" cy="3902075"/>
          </a:xfrm>
        </p:spPr>
        <p:txBody>
          <a:bodyPr/>
          <a:lstStyle>
            <a:lvl1pPr>
              <a:defRPr sz="1733"/>
            </a:lvl1pPr>
            <a:lvl2pPr>
              <a:defRPr sz="1517"/>
            </a:lvl2pPr>
            <a:lvl3pPr>
              <a:defRPr sz="1300"/>
            </a:lvl3pPr>
            <a:lvl4pPr>
              <a:defRPr sz="1083"/>
            </a:lvl4pPr>
            <a:lvl5pPr>
              <a:defRPr sz="1083"/>
            </a:lvl5pPr>
            <a:lvl6pPr>
              <a:defRPr sz="1083"/>
            </a:lvl6pPr>
            <a:lvl7pPr>
              <a:defRPr sz="1083"/>
            </a:lvl7pPr>
            <a:lvl8pPr>
              <a:defRPr sz="1083"/>
            </a:lvl8pPr>
            <a:lvl9pPr>
              <a:defRPr sz="1083"/>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247651" y="956735"/>
            <a:ext cx="1629503" cy="3127375"/>
          </a:xfrm>
        </p:spPr>
        <p:txBody>
          <a:bodyPr/>
          <a:lstStyle>
            <a:lvl1pPr marL="0" indent="0">
              <a:buNone/>
              <a:defRPr sz="758"/>
            </a:lvl1pPr>
            <a:lvl2pPr marL="247665" indent="0">
              <a:buNone/>
              <a:defRPr sz="650"/>
            </a:lvl2pPr>
            <a:lvl3pPr marL="495330" indent="0">
              <a:buNone/>
              <a:defRPr sz="542"/>
            </a:lvl3pPr>
            <a:lvl4pPr marL="742996" indent="0">
              <a:buNone/>
              <a:defRPr sz="488"/>
            </a:lvl4pPr>
            <a:lvl5pPr marL="990661" indent="0">
              <a:buNone/>
              <a:defRPr sz="488"/>
            </a:lvl5pPr>
            <a:lvl6pPr marL="1238326" indent="0">
              <a:buNone/>
              <a:defRPr sz="488"/>
            </a:lvl6pPr>
            <a:lvl7pPr marL="1485991" indent="0">
              <a:buNone/>
              <a:defRPr sz="488"/>
            </a:lvl7pPr>
            <a:lvl8pPr marL="1733657" indent="0">
              <a:buNone/>
              <a:defRPr sz="488"/>
            </a:lvl8pPr>
            <a:lvl9pPr marL="1981322" indent="0">
              <a:buNone/>
              <a:defRPr sz="488"/>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3/26/2026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70823" y="3200401"/>
            <a:ext cx="2971800" cy="377825"/>
          </a:xfrm>
        </p:spPr>
        <p:txBody>
          <a:bodyPr anchor="b"/>
          <a:lstStyle>
            <a:lvl1pPr algn="l">
              <a:defRPr sz="1083" b="1"/>
            </a:lvl1pPr>
          </a:lstStyle>
          <a:p>
            <a:r>
              <a:rPr lang="en-US"/>
              <a:t>Click to edit Master title style</a:t>
            </a:r>
          </a:p>
        </p:txBody>
      </p:sp>
      <p:sp>
        <p:nvSpPr>
          <p:cNvPr id="3" name="Picture Placeholder 2"/>
          <p:cNvSpPr>
            <a:spLocks noGrp="1"/>
          </p:cNvSpPr>
          <p:nvPr>
            <p:ph type="pic" idx="1"/>
          </p:nvPr>
        </p:nvSpPr>
        <p:spPr>
          <a:xfrm>
            <a:off x="970823" y="408517"/>
            <a:ext cx="2971800" cy="2743200"/>
          </a:xfrm>
        </p:spPr>
        <p:txBody>
          <a:bodyPr/>
          <a:lstStyle>
            <a:lvl1pPr marL="0" indent="0">
              <a:buNone/>
              <a:defRPr sz="1733"/>
            </a:lvl1pPr>
            <a:lvl2pPr marL="247665" indent="0">
              <a:buNone/>
              <a:defRPr sz="1517"/>
            </a:lvl2pPr>
            <a:lvl3pPr marL="495330" indent="0">
              <a:buNone/>
              <a:defRPr sz="1300"/>
            </a:lvl3pPr>
            <a:lvl4pPr marL="742996" indent="0">
              <a:buNone/>
              <a:defRPr sz="1083"/>
            </a:lvl4pPr>
            <a:lvl5pPr marL="990661" indent="0">
              <a:buNone/>
              <a:defRPr sz="1083"/>
            </a:lvl5pPr>
            <a:lvl6pPr marL="1238326" indent="0">
              <a:buNone/>
              <a:defRPr sz="1083"/>
            </a:lvl6pPr>
            <a:lvl7pPr marL="1485991" indent="0">
              <a:buNone/>
              <a:defRPr sz="1083"/>
            </a:lvl7pPr>
            <a:lvl8pPr marL="1733657" indent="0">
              <a:buNone/>
              <a:defRPr sz="1083"/>
            </a:lvl8pPr>
            <a:lvl9pPr marL="1981322" indent="0">
              <a:buNone/>
              <a:defRPr sz="1083"/>
            </a:lvl9pPr>
          </a:lstStyle>
          <a:p>
            <a:endParaRPr lang="en-US"/>
          </a:p>
        </p:txBody>
      </p:sp>
      <p:sp>
        <p:nvSpPr>
          <p:cNvPr id="4" name="Text Placeholder 3"/>
          <p:cNvSpPr>
            <a:spLocks noGrp="1"/>
          </p:cNvSpPr>
          <p:nvPr>
            <p:ph type="body" sz="half" idx="2"/>
          </p:nvPr>
        </p:nvSpPr>
        <p:spPr>
          <a:xfrm>
            <a:off x="970823" y="3578226"/>
            <a:ext cx="2971800" cy="536575"/>
          </a:xfrm>
        </p:spPr>
        <p:txBody>
          <a:bodyPr/>
          <a:lstStyle>
            <a:lvl1pPr marL="0" indent="0">
              <a:buNone/>
              <a:defRPr sz="758"/>
            </a:lvl1pPr>
            <a:lvl2pPr marL="247665" indent="0">
              <a:buNone/>
              <a:defRPr sz="650"/>
            </a:lvl2pPr>
            <a:lvl3pPr marL="495330" indent="0">
              <a:buNone/>
              <a:defRPr sz="542"/>
            </a:lvl3pPr>
            <a:lvl4pPr marL="742996" indent="0">
              <a:buNone/>
              <a:defRPr sz="488"/>
            </a:lvl4pPr>
            <a:lvl5pPr marL="990661" indent="0">
              <a:buNone/>
              <a:defRPr sz="488"/>
            </a:lvl5pPr>
            <a:lvl6pPr marL="1238326" indent="0">
              <a:buNone/>
              <a:defRPr sz="488"/>
            </a:lvl6pPr>
            <a:lvl7pPr marL="1485991" indent="0">
              <a:buNone/>
              <a:defRPr sz="488"/>
            </a:lvl7pPr>
            <a:lvl8pPr marL="1733657" indent="0">
              <a:buNone/>
              <a:defRPr sz="488"/>
            </a:lvl8pPr>
            <a:lvl9pPr marL="1981322" indent="0">
              <a:buNone/>
              <a:defRPr sz="488"/>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3/26/2026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47650" y="183092"/>
            <a:ext cx="4457700" cy="762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247650" y="1066801"/>
            <a:ext cx="4457700" cy="3017309"/>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247650" y="4237568"/>
            <a:ext cx="1155700" cy="243417"/>
          </a:xfrm>
          <a:prstGeom prst="rect">
            <a:avLst/>
          </a:prstGeom>
        </p:spPr>
        <p:txBody>
          <a:bodyPr vert="horz" lIns="91440" tIns="45720" rIns="91440" bIns="45720" rtlCol="0" anchor="ctr"/>
          <a:lstStyle>
            <a:lvl1pPr algn="l">
              <a:defRPr sz="650">
                <a:solidFill>
                  <a:schemeClr val="tx1">
                    <a:tint val="75000"/>
                  </a:schemeClr>
                </a:solidFill>
              </a:defRPr>
            </a:lvl1pPr>
          </a:lstStyle>
          <a:p>
            <a:fld id="{1D8BD707-D9CF-40AE-B4C6-C98DA3205C09}" type="datetimeFigureOut">
              <a:rPr lang="en-US" smtClean="0"/>
              <a:pPr/>
              <a:t>3/26/2026</a:t>
            </a:fld>
            <a:endParaRPr lang="en-US"/>
          </a:p>
        </p:txBody>
      </p:sp>
      <p:sp>
        <p:nvSpPr>
          <p:cNvPr id="5" name="Footer Placeholder 4"/>
          <p:cNvSpPr>
            <a:spLocks noGrp="1"/>
          </p:cNvSpPr>
          <p:nvPr>
            <p:ph type="ftr" sz="quarter" idx="3"/>
          </p:nvPr>
        </p:nvSpPr>
        <p:spPr>
          <a:xfrm>
            <a:off x="1692275" y="4237568"/>
            <a:ext cx="1568450" cy="243417"/>
          </a:xfrm>
          <a:prstGeom prst="rect">
            <a:avLst/>
          </a:prstGeom>
        </p:spPr>
        <p:txBody>
          <a:bodyPr vert="horz" lIns="91440" tIns="45720" rIns="91440" bIns="45720" rtlCol="0" anchor="ctr"/>
          <a:lstStyle>
            <a:lvl1pPr algn="ctr">
              <a:defRPr sz="65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3549650" y="4237568"/>
            <a:ext cx="1155700" cy="243417"/>
          </a:xfrm>
          <a:prstGeom prst="rect">
            <a:avLst/>
          </a:prstGeom>
        </p:spPr>
        <p:txBody>
          <a:bodyPr vert="horz" lIns="91440" tIns="45720" rIns="91440" bIns="45720" rtlCol="0" anchor="ctr"/>
          <a:lstStyle>
            <a:lvl1pPr algn="r">
              <a:defRPr sz="65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95330" rtl="0" eaLnBrk="1" latinLnBrk="0" hangingPunct="1">
        <a:spcBef>
          <a:spcPct val="0"/>
        </a:spcBef>
        <a:buNone/>
        <a:defRPr sz="2383" kern="1200">
          <a:solidFill>
            <a:schemeClr val="tx1"/>
          </a:solidFill>
          <a:latin typeface="+mj-lt"/>
          <a:ea typeface="+mj-ea"/>
          <a:cs typeface="+mj-cs"/>
        </a:defRPr>
      </a:lvl1pPr>
    </p:titleStyle>
    <p:bodyStyle>
      <a:lvl1pPr marL="185749" indent="-185749" algn="l" defTabSz="495330" rtl="0" eaLnBrk="1" latinLnBrk="0" hangingPunct="1">
        <a:spcBef>
          <a:spcPct val="20000"/>
        </a:spcBef>
        <a:buFont typeface="Arial" pitchFamily="34" charset="0"/>
        <a:buChar char="•"/>
        <a:defRPr sz="1733" kern="1200">
          <a:solidFill>
            <a:schemeClr val="tx1"/>
          </a:solidFill>
          <a:latin typeface="+mn-lt"/>
          <a:ea typeface="+mn-ea"/>
          <a:cs typeface="+mn-cs"/>
        </a:defRPr>
      </a:lvl1pPr>
      <a:lvl2pPr marL="402456" indent="-154791" algn="l" defTabSz="495330" rtl="0" eaLnBrk="1" latinLnBrk="0" hangingPunct="1">
        <a:spcBef>
          <a:spcPct val="20000"/>
        </a:spcBef>
        <a:buFont typeface="Arial" pitchFamily="34" charset="0"/>
        <a:buChar char="–"/>
        <a:defRPr sz="1517" kern="1200">
          <a:solidFill>
            <a:schemeClr val="tx1"/>
          </a:solidFill>
          <a:latin typeface="+mn-lt"/>
          <a:ea typeface="+mn-ea"/>
          <a:cs typeface="+mn-cs"/>
        </a:defRPr>
      </a:lvl2pPr>
      <a:lvl3pPr marL="619163" indent="-123833" algn="l" defTabSz="495330" rtl="0" eaLnBrk="1" latinLnBrk="0" hangingPunct="1">
        <a:spcBef>
          <a:spcPct val="20000"/>
        </a:spcBef>
        <a:buFont typeface="Arial" pitchFamily="34" charset="0"/>
        <a:buChar char="•"/>
        <a:defRPr sz="1300" kern="1200">
          <a:solidFill>
            <a:schemeClr val="tx1"/>
          </a:solidFill>
          <a:latin typeface="+mn-lt"/>
          <a:ea typeface="+mn-ea"/>
          <a:cs typeface="+mn-cs"/>
        </a:defRPr>
      </a:lvl3pPr>
      <a:lvl4pPr marL="866828" indent="-123833" algn="l" defTabSz="495330" rtl="0" eaLnBrk="1" latinLnBrk="0" hangingPunct="1">
        <a:spcBef>
          <a:spcPct val="20000"/>
        </a:spcBef>
        <a:buFont typeface="Arial" pitchFamily="34" charset="0"/>
        <a:buChar char="–"/>
        <a:defRPr sz="1083" kern="1200">
          <a:solidFill>
            <a:schemeClr val="tx1"/>
          </a:solidFill>
          <a:latin typeface="+mn-lt"/>
          <a:ea typeface="+mn-ea"/>
          <a:cs typeface="+mn-cs"/>
        </a:defRPr>
      </a:lvl4pPr>
      <a:lvl5pPr marL="1114494" indent="-123833" algn="l" defTabSz="495330" rtl="0" eaLnBrk="1" latinLnBrk="0" hangingPunct="1">
        <a:spcBef>
          <a:spcPct val="20000"/>
        </a:spcBef>
        <a:buFont typeface="Arial" pitchFamily="34" charset="0"/>
        <a:buChar char="»"/>
        <a:defRPr sz="1083" kern="1200">
          <a:solidFill>
            <a:schemeClr val="tx1"/>
          </a:solidFill>
          <a:latin typeface="+mn-lt"/>
          <a:ea typeface="+mn-ea"/>
          <a:cs typeface="+mn-cs"/>
        </a:defRPr>
      </a:lvl5pPr>
      <a:lvl6pPr marL="1362159" indent="-123833" algn="l" defTabSz="495330" rtl="0" eaLnBrk="1" latinLnBrk="0" hangingPunct="1">
        <a:spcBef>
          <a:spcPct val="20000"/>
        </a:spcBef>
        <a:buFont typeface="Arial" pitchFamily="34" charset="0"/>
        <a:buChar char="•"/>
        <a:defRPr sz="1083" kern="1200">
          <a:solidFill>
            <a:schemeClr val="tx1"/>
          </a:solidFill>
          <a:latin typeface="+mn-lt"/>
          <a:ea typeface="+mn-ea"/>
          <a:cs typeface="+mn-cs"/>
        </a:defRPr>
      </a:lvl6pPr>
      <a:lvl7pPr marL="1609824" indent="-123833" algn="l" defTabSz="495330" rtl="0" eaLnBrk="1" latinLnBrk="0" hangingPunct="1">
        <a:spcBef>
          <a:spcPct val="20000"/>
        </a:spcBef>
        <a:buFont typeface="Arial" pitchFamily="34" charset="0"/>
        <a:buChar char="•"/>
        <a:defRPr sz="1083" kern="1200">
          <a:solidFill>
            <a:schemeClr val="tx1"/>
          </a:solidFill>
          <a:latin typeface="+mn-lt"/>
          <a:ea typeface="+mn-ea"/>
          <a:cs typeface="+mn-cs"/>
        </a:defRPr>
      </a:lvl7pPr>
      <a:lvl8pPr marL="1857489" indent="-123833" algn="l" defTabSz="495330" rtl="0" eaLnBrk="1" latinLnBrk="0" hangingPunct="1">
        <a:spcBef>
          <a:spcPct val="20000"/>
        </a:spcBef>
        <a:buFont typeface="Arial" pitchFamily="34" charset="0"/>
        <a:buChar char="•"/>
        <a:defRPr sz="1083" kern="1200">
          <a:solidFill>
            <a:schemeClr val="tx1"/>
          </a:solidFill>
          <a:latin typeface="+mn-lt"/>
          <a:ea typeface="+mn-ea"/>
          <a:cs typeface="+mn-cs"/>
        </a:defRPr>
      </a:lvl8pPr>
      <a:lvl9pPr marL="2105155" indent="-123833" algn="l" defTabSz="495330" rtl="0" eaLnBrk="1" latinLnBrk="0" hangingPunct="1">
        <a:spcBef>
          <a:spcPct val="20000"/>
        </a:spcBef>
        <a:buFont typeface="Arial" pitchFamily="34" charset="0"/>
        <a:buChar char="•"/>
        <a:defRPr sz="1083" kern="1200">
          <a:solidFill>
            <a:schemeClr val="tx1"/>
          </a:solidFill>
          <a:latin typeface="+mn-lt"/>
          <a:ea typeface="+mn-ea"/>
          <a:cs typeface="+mn-cs"/>
        </a:defRPr>
      </a:lvl9pPr>
    </p:bodyStyle>
    <p:otherStyle>
      <a:defPPr>
        <a:defRPr lang="en-US"/>
      </a:defPPr>
      <a:lvl1pPr marL="0" algn="l" defTabSz="495330" rtl="0" eaLnBrk="1" latinLnBrk="0" hangingPunct="1">
        <a:defRPr sz="975" kern="1200">
          <a:solidFill>
            <a:schemeClr val="tx1"/>
          </a:solidFill>
          <a:latin typeface="+mn-lt"/>
          <a:ea typeface="+mn-ea"/>
          <a:cs typeface="+mn-cs"/>
        </a:defRPr>
      </a:lvl1pPr>
      <a:lvl2pPr marL="247665" algn="l" defTabSz="495330" rtl="0" eaLnBrk="1" latinLnBrk="0" hangingPunct="1">
        <a:defRPr sz="975" kern="1200">
          <a:solidFill>
            <a:schemeClr val="tx1"/>
          </a:solidFill>
          <a:latin typeface="+mn-lt"/>
          <a:ea typeface="+mn-ea"/>
          <a:cs typeface="+mn-cs"/>
        </a:defRPr>
      </a:lvl2pPr>
      <a:lvl3pPr marL="495330" algn="l" defTabSz="495330" rtl="0" eaLnBrk="1" latinLnBrk="0" hangingPunct="1">
        <a:defRPr sz="975" kern="1200">
          <a:solidFill>
            <a:schemeClr val="tx1"/>
          </a:solidFill>
          <a:latin typeface="+mn-lt"/>
          <a:ea typeface="+mn-ea"/>
          <a:cs typeface="+mn-cs"/>
        </a:defRPr>
      </a:lvl3pPr>
      <a:lvl4pPr marL="742996" algn="l" defTabSz="495330" rtl="0" eaLnBrk="1" latinLnBrk="0" hangingPunct="1">
        <a:defRPr sz="975" kern="1200">
          <a:solidFill>
            <a:schemeClr val="tx1"/>
          </a:solidFill>
          <a:latin typeface="+mn-lt"/>
          <a:ea typeface="+mn-ea"/>
          <a:cs typeface="+mn-cs"/>
        </a:defRPr>
      </a:lvl4pPr>
      <a:lvl5pPr marL="990661" algn="l" defTabSz="495330" rtl="0" eaLnBrk="1" latinLnBrk="0" hangingPunct="1">
        <a:defRPr sz="975" kern="1200">
          <a:solidFill>
            <a:schemeClr val="tx1"/>
          </a:solidFill>
          <a:latin typeface="+mn-lt"/>
          <a:ea typeface="+mn-ea"/>
          <a:cs typeface="+mn-cs"/>
        </a:defRPr>
      </a:lvl5pPr>
      <a:lvl6pPr marL="1238326" algn="l" defTabSz="495330" rtl="0" eaLnBrk="1" latinLnBrk="0" hangingPunct="1">
        <a:defRPr sz="975" kern="1200">
          <a:solidFill>
            <a:schemeClr val="tx1"/>
          </a:solidFill>
          <a:latin typeface="+mn-lt"/>
          <a:ea typeface="+mn-ea"/>
          <a:cs typeface="+mn-cs"/>
        </a:defRPr>
      </a:lvl6pPr>
      <a:lvl7pPr marL="1485991" algn="l" defTabSz="495330" rtl="0" eaLnBrk="1" latinLnBrk="0" hangingPunct="1">
        <a:defRPr sz="975" kern="1200">
          <a:solidFill>
            <a:schemeClr val="tx1"/>
          </a:solidFill>
          <a:latin typeface="+mn-lt"/>
          <a:ea typeface="+mn-ea"/>
          <a:cs typeface="+mn-cs"/>
        </a:defRPr>
      </a:lvl7pPr>
      <a:lvl8pPr marL="1733657" algn="l" defTabSz="495330" rtl="0" eaLnBrk="1" latinLnBrk="0" hangingPunct="1">
        <a:defRPr sz="975" kern="1200">
          <a:solidFill>
            <a:schemeClr val="tx1"/>
          </a:solidFill>
          <a:latin typeface="+mn-lt"/>
          <a:ea typeface="+mn-ea"/>
          <a:cs typeface="+mn-cs"/>
        </a:defRPr>
      </a:lvl8pPr>
      <a:lvl9pPr marL="1981322" algn="l" defTabSz="495330" rtl="0" eaLnBrk="1" latinLnBrk="0" hangingPunct="1">
        <a:defRPr sz="975"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svg"/><Relationship Id="rId7" Type="http://schemas.openxmlformats.org/officeDocument/2006/relationships/image" Target="../media/image6.jpeg"/><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image" Target="../media/image5.jpeg"/><Relationship Id="rId5" Type="http://schemas.openxmlformats.org/officeDocument/2006/relationships/image" Target="../media/image4.svg"/><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utoShape 2"/>
          <p:cNvSpPr/>
          <p:nvPr/>
        </p:nvSpPr>
        <p:spPr>
          <a:xfrm>
            <a:off x="0" y="1016506"/>
            <a:ext cx="9906000" cy="0"/>
          </a:xfrm>
          <a:prstGeom prst="line">
            <a:avLst/>
          </a:prstGeom>
          <a:ln w="190500" cap="flat">
            <a:solidFill>
              <a:srgbClr val="0097B2"/>
            </a:solidFill>
            <a:prstDash val="solid"/>
            <a:headEnd type="none" w="sm" len="sm"/>
            <a:tailEnd type="none" w="sm" len="sm"/>
          </a:ln>
        </p:spPr>
        <p:txBody>
          <a:bodyPr/>
          <a:lstStyle/>
          <a:p>
            <a:endParaRPr lang="ja-JP" altLang="en-US" sz="572"/>
          </a:p>
        </p:txBody>
      </p:sp>
      <p:sp>
        <p:nvSpPr>
          <p:cNvPr id="3" name="Freeform 3"/>
          <p:cNvSpPr/>
          <p:nvPr/>
        </p:nvSpPr>
        <p:spPr>
          <a:xfrm>
            <a:off x="118690" y="1100961"/>
            <a:ext cx="1360153" cy="346839"/>
          </a:xfrm>
          <a:custGeom>
            <a:avLst/>
            <a:gdLst/>
            <a:ahLst/>
            <a:cxnLst/>
            <a:rect l="l" t="t" r="r" b="b"/>
            <a:pathLst>
              <a:path w="2511051" h="640318">
                <a:moveTo>
                  <a:pt x="0" y="0"/>
                </a:moveTo>
                <a:lnTo>
                  <a:pt x="2511051" y="0"/>
                </a:lnTo>
                <a:lnTo>
                  <a:pt x="2511051" y="640318"/>
                </a:lnTo>
                <a:lnTo>
                  <a:pt x="0" y="640318"/>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txBody>
          <a:bodyPr/>
          <a:lstStyle/>
          <a:p>
            <a:r>
              <a:rPr lang="ja-JP" altLang="en-US" sz="1083" b="1" dirty="0"/>
              <a:t>テーマを設定する</a:t>
            </a:r>
          </a:p>
        </p:txBody>
      </p:sp>
      <p:sp>
        <p:nvSpPr>
          <p:cNvPr id="4" name="Freeform 4"/>
          <p:cNvSpPr/>
          <p:nvPr/>
        </p:nvSpPr>
        <p:spPr>
          <a:xfrm>
            <a:off x="19846" y="304800"/>
            <a:ext cx="3942554" cy="603067"/>
          </a:xfrm>
          <a:custGeom>
            <a:avLst/>
            <a:gdLst/>
            <a:ahLst/>
            <a:cxnLst/>
            <a:rect l="l" t="t" r="r" b="b"/>
            <a:pathLst>
              <a:path w="5118871" h="1113354">
                <a:moveTo>
                  <a:pt x="0" y="0"/>
                </a:moveTo>
                <a:lnTo>
                  <a:pt x="5118871" y="0"/>
                </a:lnTo>
                <a:lnTo>
                  <a:pt x="5118871" y="1113354"/>
                </a:lnTo>
                <a:lnTo>
                  <a:pt x="0" y="1113354"/>
                </a:lnTo>
                <a:lnTo>
                  <a:pt x="0" y="0"/>
                </a:lnTo>
                <a:close/>
              </a:path>
            </a:pathLst>
          </a:custGeom>
          <a:blipFill>
            <a:blip r:embed="rId4">
              <a:extLst>
                <a:ext uri="{96DAC541-7B7A-43D3-8B79-37D633B846F1}">
                  <asvg:svgBlip xmlns:asvg="http://schemas.microsoft.com/office/drawing/2016/SVG/main" r:embed="rId5"/>
                </a:ext>
              </a:extLst>
            </a:blip>
            <a:stretch>
              <a:fillRect/>
            </a:stretch>
          </a:blipFill>
        </p:spPr>
        <p:txBody>
          <a:bodyPr/>
          <a:lstStyle/>
          <a:p>
            <a:pPr algn="ctr">
              <a:lnSpc>
                <a:spcPct val="150000"/>
              </a:lnSpc>
            </a:pPr>
            <a:r>
              <a:rPr lang="ja-JP" altLang="en-US" sz="572" dirty="0"/>
              <a:t>　　　</a:t>
            </a:r>
            <a:r>
              <a:rPr lang="ja-JP" altLang="en-US" sz="2383" b="1" dirty="0">
                <a:solidFill>
                  <a:schemeClr val="bg1"/>
                </a:solidFill>
              </a:rPr>
              <a:t>テーマ：宇宙　</a:t>
            </a:r>
            <a:r>
              <a:rPr lang="ja-JP" altLang="en-US" sz="1400" b="1" dirty="0">
                <a:solidFill>
                  <a:schemeClr val="bg1"/>
                </a:solidFill>
              </a:rPr>
              <a:t>ロケットを作ってとばす</a:t>
            </a:r>
            <a:endParaRPr lang="ja-JP" altLang="en-US" sz="2383" b="1" dirty="0">
              <a:solidFill>
                <a:schemeClr val="bg1"/>
              </a:solidFill>
            </a:endParaRPr>
          </a:p>
        </p:txBody>
      </p:sp>
      <p:sp>
        <p:nvSpPr>
          <p:cNvPr id="5" name="Freeform 5"/>
          <p:cNvSpPr/>
          <p:nvPr/>
        </p:nvSpPr>
        <p:spPr>
          <a:xfrm>
            <a:off x="118690" y="2819400"/>
            <a:ext cx="1360153" cy="346839"/>
          </a:xfrm>
          <a:custGeom>
            <a:avLst/>
            <a:gdLst/>
            <a:ahLst/>
            <a:cxnLst/>
            <a:rect l="l" t="t" r="r" b="b"/>
            <a:pathLst>
              <a:path w="2511051" h="640318">
                <a:moveTo>
                  <a:pt x="0" y="0"/>
                </a:moveTo>
                <a:lnTo>
                  <a:pt x="2511051" y="0"/>
                </a:lnTo>
                <a:lnTo>
                  <a:pt x="2511051" y="640318"/>
                </a:lnTo>
                <a:lnTo>
                  <a:pt x="0" y="640318"/>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txBody>
          <a:bodyPr/>
          <a:lstStyle/>
          <a:p>
            <a:r>
              <a:rPr lang="ja-JP" altLang="en-US" sz="1083" b="1" dirty="0"/>
              <a:t>環境をデザインする</a:t>
            </a:r>
          </a:p>
        </p:txBody>
      </p:sp>
      <p:sp>
        <p:nvSpPr>
          <p:cNvPr id="6" name="Freeform 6"/>
          <p:cNvSpPr/>
          <p:nvPr/>
        </p:nvSpPr>
        <p:spPr>
          <a:xfrm>
            <a:off x="118690" y="3539361"/>
            <a:ext cx="1557710" cy="346839"/>
          </a:xfrm>
          <a:custGeom>
            <a:avLst/>
            <a:gdLst/>
            <a:ahLst/>
            <a:cxnLst/>
            <a:rect l="l" t="t" r="r" b="b"/>
            <a:pathLst>
              <a:path w="2511051" h="640318">
                <a:moveTo>
                  <a:pt x="0" y="0"/>
                </a:moveTo>
                <a:lnTo>
                  <a:pt x="2511051" y="0"/>
                </a:lnTo>
                <a:lnTo>
                  <a:pt x="2511051" y="640318"/>
                </a:lnTo>
                <a:lnTo>
                  <a:pt x="0" y="640318"/>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txBody>
          <a:bodyPr/>
          <a:lstStyle/>
          <a:p>
            <a:r>
              <a:rPr lang="ja-JP" altLang="en-US" sz="1083" b="1" dirty="0"/>
              <a:t>探究活動を実践する</a:t>
            </a:r>
          </a:p>
        </p:txBody>
      </p:sp>
      <p:sp>
        <p:nvSpPr>
          <p:cNvPr id="7" name="Freeform 7"/>
          <p:cNvSpPr/>
          <p:nvPr/>
        </p:nvSpPr>
        <p:spPr>
          <a:xfrm>
            <a:off x="4994275" y="1177161"/>
            <a:ext cx="2228850" cy="346839"/>
          </a:xfrm>
          <a:custGeom>
            <a:avLst/>
            <a:gdLst/>
            <a:ahLst/>
            <a:cxnLst/>
            <a:rect l="l" t="t" r="r" b="b"/>
            <a:pathLst>
              <a:path w="2511051" h="640318">
                <a:moveTo>
                  <a:pt x="0" y="0"/>
                </a:moveTo>
                <a:lnTo>
                  <a:pt x="2511051" y="0"/>
                </a:lnTo>
                <a:lnTo>
                  <a:pt x="2511051" y="640318"/>
                </a:lnTo>
                <a:lnTo>
                  <a:pt x="0" y="640318"/>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txBody>
          <a:bodyPr/>
          <a:lstStyle/>
          <a:p>
            <a:r>
              <a:rPr lang="ja-JP" altLang="en-US" sz="1083" b="1" dirty="0"/>
              <a:t>活動スケジュール（</a:t>
            </a:r>
            <a:r>
              <a:rPr lang="en-US" altLang="ja-JP" sz="1083" b="1" dirty="0"/>
              <a:t>4</a:t>
            </a:r>
            <a:r>
              <a:rPr lang="ja-JP" altLang="en-US" sz="1083" b="1" dirty="0"/>
              <a:t>歳児クラス）</a:t>
            </a:r>
          </a:p>
        </p:txBody>
      </p:sp>
      <p:sp>
        <p:nvSpPr>
          <p:cNvPr id="8" name="Freeform 8"/>
          <p:cNvSpPr/>
          <p:nvPr/>
        </p:nvSpPr>
        <p:spPr>
          <a:xfrm>
            <a:off x="4994275" y="4876804"/>
            <a:ext cx="1739507" cy="346839"/>
          </a:xfrm>
          <a:custGeom>
            <a:avLst/>
            <a:gdLst/>
            <a:ahLst/>
            <a:cxnLst/>
            <a:rect l="l" t="t" r="r" b="b"/>
            <a:pathLst>
              <a:path w="2511051" h="640318">
                <a:moveTo>
                  <a:pt x="0" y="0"/>
                </a:moveTo>
                <a:lnTo>
                  <a:pt x="2511051" y="0"/>
                </a:lnTo>
                <a:lnTo>
                  <a:pt x="2511051" y="640318"/>
                </a:lnTo>
                <a:lnTo>
                  <a:pt x="0" y="640318"/>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txBody>
          <a:bodyPr/>
          <a:lstStyle/>
          <a:p>
            <a:r>
              <a:rPr lang="ja-JP" altLang="en-US" sz="1083" b="1" dirty="0"/>
              <a:t>振り返りをふまえた気づき</a:t>
            </a:r>
          </a:p>
        </p:txBody>
      </p:sp>
      <p:sp>
        <p:nvSpPr>
          <p:cNvPr id="9" name="Freeform 9"/>
          <p:cNvSpPr/>
          <p:nvPr/>
        </p:nvSpPr>
        <p:spPr>
          <a:xfrm>
            <a:off x="6607" y="2034330"/>
            <a:ext cx="3193793" cy="309777"/>
          </a:xfrm>
          <a:custGeom>
            <a:avLst/>
            <a:gdLst/>
            <a:ahLst/>
            <a:cxnLst/>
            <a:rect l="l" t="t" r="r" b="b"/>
            <a:pathLst>
              <a:path w="3938870" h="856704">
                <a:moveTo>
                  <a:pt x="0" y="0"/>
                </a:moveTo>
                <a:lnTo>
                  <a:pt x="3938870" y="0"/>
                </a:lnTo>
                <a:lnTo>
                  <a:pt x="3938870" y="856704"/>
                </a:lnTo>
                <a:lnTo>
                  <a:pt x="0" y="856704"/>
                </a:lnTo>
                <a:lnTo>
                  <a:pt x="0" y="0"/>
                </a:lnTo>
                <a:close/>
              </a:path>
            </a:pathLst>
          </a:custGeom>
          <a:blipFill>
            <a:blip r:embed="rId4">
              <a:extLst>
                <a:ext uri="{96DAC541-7B7A-43D3-8B79-37D633B846F1}">
                  <asvg:svgBlip xmlns:asvg="http://schemas.microsoft.com/office/drawing/2016/SVG/main" r:embed="rId5"/>
                </a:ext>
              </a:extLst>
            </a:blip>
            <a:stretch>
              <a:fillRect/>
            </a:stretch>
          </a:blipFill>
        </p:spPr>
        <p:txBody>
          <a:bodyPr tIns="0" bIns="0"/>
          <a:lstStyle/>
          <a:p>
            <a:pPr algn="ctr">
              <a:lnSpc>
                <a:spcPct val="150000"/>
              </a:lnSpc>
            </a:pPr>
            <a:r>
              <a:rPr lang="ja-JP" altLang="en-US" sz="1300" b="1" dirty="0">
                <a:solidFill>
                  <a:schemeClr val="bg1"/>
                </a:solidFill>
              </a:rPr>
              <a:t>活動　アーティストワークショップ１～４</a:t>
            </a:r>
          </a:p>
        </p:txBody>
      </p:sp>
      <p:grpSp>
        <p:nvGrpSpPr>
          <p:cNvPr id="10" name="Group 10"/>
          <p:cNvGrpSpPr/>
          <p:nvPr/>
        </p:nvGrpSpPr>
        <p:grpSpPr>
          <a:xfrm>
            <a:off x="118689" y="1447800"/>
            <a:ext cx="4304541" cy="544650"/>
            <a:chOff x="0" y="0"/>
            <a:chExt cx="2092996" cy="300722"/>
          </a:xfrm>
        </p:grpSpPr>
        <p:sp>
          <p:nvSpPr>
            <p:cNvPr id="11" name="Freeform 11"/>
            <p:cNvSpPr/>
            <p:nvPr/>
          </p:nvSpPr>
          <p:spPr>
            <a:xfrm>
              <a:off x="0" y="0"/>
              <a:ext cx="2092996" cy="300722"/>
            </a:xfrm>
            <a:custGeom>
              <a:avLst/>
              <a:gdLst/>
              <a:ahLst/>
              <a:cxnLst/>
              <a:rect l="l" t="t" r="r" b="b"/>
              <a:pathLst>
                <a:path w="2092996" h="300722">
                  <a:moveTo>
                    <a:pt x="0" y="0"/>
                  </a:moveTo>
                  <a:lnTo>
                    <a:pt x="2092996" y="0"/>
                  </a:lnTo>
                  <a:lnTo>
                    <a:pt x="2092996" y="300722"/>
                  </a:lnTo>
                  <a:lnTo>
                    <a:pt x="0" y="300722"/>
                  </a:lnTo>
                  <a:close/>
                </a:path>
              </a:pathLst>
            </a:custGeom>
            <a:solidFill>
              <a:srgbClr val="D9D9D9"/>
            </a:solidFill>
          </p:spPr>
          <p:txBody>
            <a:bodyPr/>
            <a:lstStyle/>
            <a:p>
              <a:endParaRPr lang="ja-JP" altLang="en-US" sz="1100" dirty="0">
                <a:latin typeface="+mn-ea"/>
              </a:endParaRPr>
            </a:p>
          </p:txBody>
        </p:sp>
        <p:sp>
          <p:nvSpPr>
            <p:cNvPr id="12" name="TextBox 12"/>
            <p:cNvSpPr txBox="1"/>
            <p:nvPr/>
          </p:nvSpPr>
          <p:spPr>
            <a:xfrm>
              <a:off x="0" y="-47625"/>
              <a:ext cx="2092996" cy="348347"/>
            </a:xfrm>
            <a:prstGeom prst="rect">
              <a:avLst/>
            </a:prstGeom>
          </p:spPr>
          <p:txBody>
            <a:bodyPr lIns="27517" tIns="27517" rIns="27517" bIns="27517" rtlCol="0" anchor="ctr"/>
            <a:lstStyle/>
            <a:p>
              <a:pPr algn="ctr">
                <a:lnSpc>
                  <a:spcPts val="1440"/>
                </a:lnSpc>
                <a:spcBef>
                  <a:spcPct val="0"/>
                </a:spcBef>
              </a:pPr>
              <a:endParaRPr sz="1100">
                <a:latin typeface="+mn-ea"/>
              </a:endParaRPr>
            </a:p>
          </p:txBody>
        </p:sp>
      </p:grpSp>
      <p:grpSp>
        <p:nvGrpSpPr>
          <p:cNvPr id="13" name="Group 13"/>
          <p:cNvGrpSpPr/>
          <p:nvPr/>
        </p:nvGrpSpPr>
        <p:grpSpPr>
          <a:xfrm>
            <a:off x="115059" y="2356289"/>
            <a:ext cx="4304541" cy="809950"/>
            <a:chOff x="0" y="-127348"/>
            <a:chExt cx="2092996" cy="274446"/>
          </a:xfrm>
        </p:grpSpPr>
        <p:sp>
          <p:nvSpPr>
            <p:cNvPr id="14" name="Freeform 14"/>
            <p:cNvSpPr/>
            <p:nvPr/>
          </p:nvSpPr>
          <p:spPr>
            <a:xfrm>
              <a:off x="0" y="-127348"/>
              <a:ext cx="2092996" cy="141315"/>
            </a:xfrm>
            <a:custGeom>
              <a:avLst/>
              <a:gdLst/>
              <a:ahLst/>
              <a:cxnLst/>
              <a:rect l="l" t="t" r="r" b="b"/>
              <a:pathLst>
                <a:path w="2092996" h="147098">
                  <a:moveTo>
                    <a:pt x="0" y="0"/>
                  </a:moveTo>
                  <a:lnTo>
                    <a:pt x="2092996" y="0"/>
                  </a:lnTo>
                  <a:lnTo>
                    <a:pt x="2092996" y="147098"/>
                  </a:lnTo>
                  <a:lnTo>
                    <a:pt x="0" y="147098"/>
                  </a:lnTo>
                  <a:close/>
                </a:path>
              </a:pathLst>
            </a:custGeom>
            <a:solidFill>
              <a:srgbClr val="D9D9D9"/>
            </a:solidFill>
          </p:spPr>
          <p:txBody>
            <a:bodyPr/>
            <a:lstStyle/>
            <a:p>
              <a:endParaRPr lang="ja-JP" altLang="en-US" sz="900" dirty="0">
                <a:solidFill>
                  <a:schemeClr val="accent1"/>
                </a:solidFill>
                <a:latin typeface="+mn-ea"/>
              </a:endParaRPr>
            </a:p>
          </p:txBody>
        </p:sp>
        <p:sp>
          <p:nvSpPr>
            <p:cNvPr id="15" name="TextBox 15"/>
            <p:cNvSpPr txBox="1"/>
            <p:nvPr/>
          </p:nvSpPr>
          <p:spPr>
            <a:xfrm>
              <a:off x="0" y="-47625"/>
              <a:ext cx="2092996" cy="194723"/>
            </a:xfrm>
            <a:prstGeom prst="rect">
              <a:avLst/>
            </a:prstGeom>
          </p:spPr>
          <p:txBody>
            <a:bodyPr lIns="27517" tIns="27517" rIns="27517" bIns="27517" rtlCol="0" anchor="ctr"/>
            <a:lstStyle/>
            <a:p>
              <a:pPr algn="ctr">
                <a:lnSpc>
                  <a:spcPts val="1440"/>
                </a:lnSpc>
                <a:spcBef>
                  <a:spcPct val="0"/>
                </a:spcBef>
              </a:pPr>
              <a:endParaRPr sz="900">
                <a:latin typeface="+mn-ea"/>
              </a:endParaRPr>
            </a:p>
          </p:txBody>
        </p:sp>
      </p:grpSp>
      <p:grpSp>
        <p:nvGrpSpPr>
          <p:cNvPr id="16" name="Group 16"/>
          <p:cNvGrpSpPr/>
          <p:nvPr/>
        </p:nvGrpSpPr>
        <p:grpSpPr>
          <a:xfrm>
            <a:off x="118690" y="3112951"/>
            <a:ext cx="4304541" cy="392249"/>
            <a:chOff x="0" y="-47625"/>
            <a:chExt cx="2092996" cy="190723"/>
          </a:xfrm>
        </p:grpSpPr>
        <p:sp>
          <p:nvSpPr>
            <p:cNvPr id="17" name="Freeform 17"/>
            <p:cNvSpPr/>
            <p:nvPr/>
          </p:nvSpPr>
          <p:spPr>
            <a:xfrm>
              <a:off x="0" y="-38156"/>
              <a:ext cx="2092996" cy="181254"/>
            </a:xfrm>
            <a:custGeom>
              <a:avLst/>
              <a:gdLst/>
              <a:ahLst/>
              <a:cxnLst/>
              <a:rect l="l" t="t" r="r" b="b"/>
              <a:pathLst>
                <a:path w="2092996" h="147098">
                  <a:moveTo>
                    <a:pt x="0" y="0"/>
                  </a:moveTo>
                  <a:lnTo>
                    <a:pt x="2092996" y="0"/>
                  </a:lnTo>
                  <a:lnTo>
                    <a:pt x="2092996" y="147098"/>
                  </a:lnTo>
                  <a:lnTo>
                    <a:pt x="0" y="147098"/>
                  </a:lnTo>
                  <a:close/>
                </a:path>
              </a:pathLst>
            </a:custGeom>
            <a:solidFill>
              <a:srgbClr val="D9D9D9"/>
            </a:solidFill>
          </p:spPr>
          <p:txBody>
            <a:bodyPr/>
            <a:lstStyle/>
            <a:p>
              <a:r>
                <a:rPr lang="ja-JP" altLang="en-US" sz="900" dirty="0">
                  <a:latin typeface="+mn-ea"/>
                </a:rPr>
                <a:t>●準備した物　蛍光素材（クレヨン、色紙、毛糸など）、スタンド型蛍光灯、黒ビニルシート、ブラックライト（懐中電灯）、扇風機、砂袋、はさみ、テープほか</a:t>
              </a:r>
            </a:p>
          </p:txBody>
        </p:sp>
        <p:sp>
          <p:nvSpPr>
            <p:cNvPr id="18" name="TextBox 18"/>
            <p:cNvSpPr txBox="1"/>
            <p:nvPr/>
          </p:nvSpPr>
          <p:spPr>
            <a:xfrm>
              <a:off x="0" y="-47625"/>
              <a:ext cx="2092996" cy="181254"/>
            </a:xfrm>
            <a:prstGeom prst="rect">
              <a:avLst/>
            </a:prstGeom>
          </p:spPr>
          <p:txBody>
            <a:bodyPr lIns="27517" tIns="27517" rIns="27517" bIns="27517" rtlCol="0" anchor="ctr"/>
            <a:lstStyle/>
            <a:p>
              <a:pPr algn="ctr">
                <a:lnSpc>
                  <a:spcPts val="1440"/>
                </a:lnSpc>
                <a:spcBef>
                  <a:spcPct val="0"/>
                </a:spcBef>
              </a:pPr>
              <a:endParaRPr sz="1100">
                <a:latin typeface="+mn-ea"/>
              </a:endParaRPr>
            </a:p>
          </p:txBody>
        </p:sp>
      </p:grpSp>
      <p:grpSp>
        <p:nvGrpSpPr>
          <p:cNvPr id="19" name="Group 19"/>
          <p:cNvGrpSpPr/>
          <p:nvPr/>
        </p:nvGrpSpPr>
        <p:grpSpPr>
          <a:xfrm>
            <a:off x="118690" y="3574731"/>
            <a:ext cx="4304541" cy="3124196"/>
            <a:chOff x="0" y="-47625"/>
            <a:chExt cx="2092996" cy="632427"/>
          </a:xfrm>
        </p:grpSpPr>
        <p:sp>
          <p:nvSpPr>
            <p:cNvPr id="20" name="Freeform 20"/>
            <p:cNvSpPr/>
            <p:nvPr/>
          </p:nvSpPr>
          <p:spPr>
            <a:xfrm>
              <a:off x="0" y="8510"/>
              <a:ext cx="2090908" cy="576292"/>
            </a:xfrm>
            <a:custGeom>
              <a:avLst/>
              <a:gdLst/>
              <a:ahLst/>
              <a:cxnLst/>
              <a:rect l="l" t="t" r="r" b="b"/>
              <a:pathLst>
                <a:path w="2092996" h="570727">
                  <a:moveTo>
                    <a:pt x="0" y="0"/>
                  </a:moveTo>
                  <a:lnTo>
                    <a:pt x="2092996" y="0"/>
                  </a:lnTo>
                  <a:lnTo>
                    <a:pt x="2092996" y="570727"/>
                  </a:lnTo>
                  <a:lnTo>
                    <a:pt x="0" y="570727"/>
                  </a:lnTo>
                  <a:close/>
                </a:path>
              </a:pathLst>
            </a:custGeom>
            <a:solidFill>
              <a:srgbClr val="D9D9D9"/>
            </a:solidFill>
          </p:spPr>
          <p:txBody>
            <a:bodyPr/>
            <a:lstStyle/>
            <a:p>
              <a:r>
                <a:rPr lang="ja-JP" altLang="en-US" sz="1000" dirty="0">
                  <a:latin typeface="+mn-ea"/>
                </a:rPr>
                <a:t>●活動内容（２日目）</a:t>
              </a:r>
            </a:p>
            <a:p>
              <a:r>
                <a:rPr lang="en-US" altLang="ja-JP" sz="1000" dirty="0">
                  <a:latin typeface="+mn-ea"/>
                </a:rPr>
                <a:t>1</a:t>
              </a:r>
              <a:r>
                <a:rPr lang="ja-JP" altLang="en-US" sz="1000" dirty="0">
                  <a:latin typeface="+mn-ea"/>
                </a:rPr>
                <a:t>．惑星や衛星の画像を見ながら、宇宙についてイメージを広げる</a:t>
              </a:r>
            </a:p>
            <a:p>
              <a:r>
                <a:rPr lang="en-US" altLang="ja-JP" sz="1000" dirty="0">
                  <a:latin typeface="+mn-ea"/>
                </a:rPr>
                <a:t>2</a:t>
              </a:r>
              <a:r>
                <a:rPr lang="ja-JP" altLang="en-US" sz="1000" dirty="0">
                  <a:latin typeface="+mn-ea"/>
                </a:rPr>
                <a:t>．大きな黒いビニールシートにブラックライトが点灯され、蛍光クレヨンを使うと光ることを発見する</a:t>
              </a:r>
              <a:endParaRPr lang="en-US" altLang="ja-JP" sz="1000" dirty="0">
                <a:latin typeface="+mn-ea"/>
              </a:endParaRPr>
            </a:p>
            <a:p>
              <a:r>
                <a:rPr lang="en-US" altLang="ja-JP" sz="1000" dirty="0">
                  <a:latin typeface="+mn-ea"/>
                </a:rPr>
                <a:t>3</a:t>
              </a:r>
              <a:r>
                <a:rPr lang="ja-JP" altLang="en-US" sz="1000" dirty="0">
                  <a:latin typeface="+mn-ea"/>
                </a:rPr>
                <a:t>．ビニール状に星や惑星を自由に描いていく</a:t>
              </a:r>
            </a:p>
            <a:p>
              <a:r>
                <a:rPr lang="en-US" altLang="ja-JP" sz="1000" dirty="0">
                  <a:latin typeface="+mn-ea"/>
                </a:rPr>
                <a:t>4</a:t>
              </a:r>
              <a:r>
                <a:rPr lang="ja-JP" altLang="en-US" sz="1000" dirty="0">
                  <a:latin typeface="+mn-ea"/>
                </a:rPr>
                <a:t>．自分のロケットを持ちながら、出来上がった宇宙の周りを探検</a:t>
              </a:r>
              <a:endParaRPr lang="en-US" altLang="ja-JP" sz="1000" dirty="0">
                <a:latin typeface="+mn-ea"/>
              </a:endParaRPr>
            </a:p>
            <a:p>
              <a:r>
                <a:rPr lang="en-US" altLang="ja-JP" sz="1000" dirty="0">
                  <a:latin typeface="+mn-ea"/>
                </a:rPr>
                <a:t>※</a:t>
              </a:r>
              <a:r>
                <a:rPr lang="ja-JP" altLang="en-US" sz="1000" dirty="0">
                  <a:latin typeface="+mn-ea"/>
                </a:rPr>
                <a:t>１日目は同テーマに基づき造形ワークショップ（個人でロケットを制作）を実施。</a:t>
              </a:r>
              <a:r>
                <a:rPr lang="en-US" altLang="ja-JP" sz="1000" dirty="0">
                  <a:latin typeface="+mn-ea"/>
                </a:rPr>
                <a:t>3</a:t>
              </a:r>
              <a:r>
                <a:rPr lang="ja-JP" altLang="en-US" sz="1000" dirty="0">
                  <a:latin typeface="+mn-ea"/>
                </a:rPr>
                <a:t>日目はビニールを膨らましてドーム型にし、蛍光色の素材でドーム内を装飾。</a:t>
              </a:r>
              <a:r>
                <a:rPr lang="en-US" altLang="ja-JP" sz="1000" dirty="0">
                  <a:latin typeface="+mn-ea"/>
                </a:rPr>
                <a:t>4</a:t>
              </a:r>
              <a:r>
                <a:rPr lang="ja-JP" altLang="en-US" sz="1000" dirty="0">
                  <a:latin typeface="+mn-ea"/>
                </a:rPr>
                <a:t>日目は保護者会後に披露し、</a:t>
              </a:r>
              <a:r>
                <a:rPr lang="en-US" altLang="ja-JP" sz="1000" dirty="0">
                  <a:latin typeface="+mn-ea"/>
                </a:rPr>
                <a:t>0</a:t>
              </a:r>
              <a:r>
                <a:rPr lang="ja-JP" altLang="en-US" sz="1000" dirty="0">
                  <a:latin typeface="+mn-ea"/>
                </a:rPr>
                <a:t>～</a:t>
              </a:r>
              <a:r>
                <a:rPr lang="en-US" altLang="ja-JP" sz="1000" dirty="0">
                  <a:latin typeface="+mn-ea"/>
                </a:rPr>
                <a:t>5</a:t>
              </a:r>
              <a:r>
                <a:rPr lang="ja-JP" altLang="en-US" sz="1000" dirty="0">
                  <a:latin typeface="+mn-ea"/>
                </a:rPr>
                <a:t>歳児クラスも招待して発表した。</a:t>
              </a:r>
            </a:p>
            <a:p>
              <a:r>
                <a:rPr lang="ja-JP" altLang="en-US" sz="1000" dirty="0">
                  <a:latin typeface="+mn-ea"/>
                </a:rPr>
                <a:t>●子供たちの様子</a:t>
              </a:r>
              <a:endParaRPr lang="en-US" altLang="ja-JP" sz="1000" dirty="0">
                <a:latin typeface="+mn-ea"/>
              </a:endParaRPr>
            </a:p>
            <a:p>
              <a:r>
                <a:rPr lang="ja-JP" altLang="en-US" sz="1000" dirty="0">
                  <a:latin typeface="+mn-ea"/>
                </a:rPr>
                <a:t>・クレヨンで塗ったところを指でこすると、消しゴムのように消えていくことを発見。手の平全体でこすると、色がかすんで「星雲」のようになり、どんどん発展していく姿が見られた。</a:t>
              </a:r>
              <a:endParaRPr lang="en-US" altLang="ja-JP" sz="1000" dirty="0">
                <a:latin typeface="+mn-ea"/>
              </a:endParaRPr>
            </a:p>
            <a:p>
              <a:r>
                <a:rPr lang="ja-JP" altLang="en-US" sz="1000" dirty="0">
                  <a:latin typeface="+mn-ea"/>
                </a:rPr>
                <a:t>・宇宙空間でも時間に困らないようにと、紙を何枚も束ねて「宇宙カレンダー」を制作。中に光る毛糸が貼りつけられたり、工夫が施されていた。</a:t>
              </a:r>
              <a:endParaRPr lang="en-US" altLang="ja-JP" sz="1000" dirty="0">
                <a:latin typeface="+mn-ea"/>
              </a:endParaRPr>
            </a:p>
            <a:p>
              <a:r>
                <a:rPr lang="ja-JP" altLang="en-US" sz="1000" dirty="0">
                  <a:latin typeface="+mn-ea"/>
                </a:rPr>
                <a:t>・懐中電灯（ブラックライト）を持って、ドームの中を探検。友達の作品に驚いたり、そこからアイデアが浮かんで、急いで制作テーブルへ戻っていく姿が見られた。</a:t>
              </a:r>
              <a:endParaRPr lang="en-US" altLang="ja-JP" sz="1000" dirty="0">
                <a:latin typeface="+mn-ea"/>
              </a:endParaRPr>
            </a:p>
          </p:txBody>
        </p:sp>
        <p:sp>
          <p:nvSpPr>
            <p:cNvPr id="21" name="TextBox 21"/>
            <p:cNvSpPr txBox="1"/>
            <p:nvPr/>
          </p:nvSpPr>
          <p:spPr>
            <a:xfrm>
              <a:off x="0" y="-47625"/>
              <a:ext cx="2092996" cy="618352"/>
            </a:xfrm>
            <a:prstGeom prst="rect">
              <a:avLst/>
            </a:prstGeom>
          </p:spPr>
          <p:txBody>
            <a:bodyPr lIns="27517" tIns="27517" rIns="27517" bIns="27517" rtlCol="0" anchor="ctr"/>
            <a:lstStyle/>
            <a:p>
              <a:pPr algn="ctr">
                <a:lnSpc>
                  <a:spcPts val="1440"/>
                </a:lnSpc>
                <a:spcBef>
                  <a:spcPct val="0"/>
                </a:spcBef>
              </a:pPr>
              <a:endParaRPr sz="1000">
                <a:latin typeface="+mn-ea"/>
              </a:endParaRPr>
            </a:p>
          </p:txBody>
        </p:sp>
      </p:grpSp>
      <p:grpSp>
        <p:nvGrpSpPr>
          <p:cNvPr id="22" name="Group 22"/>
          <p:cNvGrpSpPr/>
          <p:nvPr/>
        </p:nvGrpSpPr>
        <p:grpSpPr>
          <a:xfrm>
            <a:off x="4974071" y="4689256"/>
            <a:ext cx="4813239" cy="2009670"/>
            <a:chOff x="0" y="-47625"/>
            <a:chExt cx="2201773" cy="628829"/>
          </a:xfrm>
        </p:grpSpPr>
        <p:sp>
          <p:nvSpPr>
            <p:cNvPr id="23" name="Freeform 23"/>
            <p:cNvSpPr/>
            <p:nvPr/>
          </p:nvSpPr>
          <p:spPr>
            <a:xfrm>
              <a:off x="0" y="106430"/>
              <a:ext cx="2201773" cy="474774"/>
            </a:xfrm>
            <a:custGeom>
              <a:avLst/>
              <a:gdLst/>
              <a:ahLst/>
              <a:cxnLst/>
              <a:rect l="l" t="t" r="r" b="b"/>
              <a:pathLst>
                <a:path w="2092996" h="535606">
                  <a:moveTo>
                    <a:pt x="0" y="0"/>
                  </a:moveTo>
                  <a:lnTo>
                    <a:pt x="2092996" y="0"/>
                  </a:lnTo>
                  <a:lnTo>
                    <a:pt x="2092996" y="535606"/>
                  </a:lnTo>
                  <a:lnTo>
                    <a:pt x="0" y="535606"/>
                  </a:lnTo>
                  <a:close/>
                </a:path>
              </a:pathLst>
            </a:custGeom>
            <a:solidFill>
              <a:srgbClr val="D9D9D9"/>
            </a:solidFill>
          </p:spPr>
          <p:txBody>
            <a:bodyPr/>
            <a:lstStyle/>
            <a:p>
              <a:r>
                <a:rPr lang="ja-JP" altLang="en-US" sz="1050" dirty="0">
                  <a:latin typeface="+mn-ea"/>
                </a:rPr>
                <a:t>●保育士から</a:t>
              </a:r>
              <a:endParaRPr lang="en-US" altLang="ja-JP" sz="1000" dirty="0">
                <a:latin typeface="+mn-ea"/>
              </a:endParaRPr>
            </a:p>
            <a:p>
              <a:r>
                <a:rPr lang="ja-JP" altLang="en-US" sz="1000" dirty="0">
                  <a:latin typeface="+mn-ea"/>
                </a:rPr>
                <a:t>・クレヨンでどこにでも描いていい、というダイナミックな経験や、ホール全体が宇宙空間になるような、普段の保育ではできない規模の活動だったので、子どもたちがのびのびと生き生きしていた。</a:t>
              </a:r>
              <a:endParaRPr lang="en-US" altLang="ja-JP" sz="1000" dirty="0">
                <a:latin typeface="+mn-ea"/>
              </a:endParaRPr>
            </a:p>
            <a:p>
              <a:r>
                <a:rPr lang="ja-JP" altLang="en-US" sz="1000" dirty="0">
                  <a:latin typeface="+mn-ea"/>
                </a:rPr>
                <a:t>・制作に意欲的でなかった子も、自由度が高い分、長時間集中して楽しむことができ、この活動を通じて制作が好きになり、遊ぶ姿が多く見られた。</a:t>
              </a:r>
              <a:endParaRPr lang="en-US" altLang="ja-JP" sz="1000" dirty="0">
                <a:latin typeface="+mn-ea"/>
              </a:endParaRPr>
            </a:p>
            <a:p>
              <a:r>
                <a:rPr lang="ja-JP" altLang="en-US" sz="1000" dirty="0">
                  <a:latin typeface="+mn-ea"/>
                </a:rPr>
                <a:t>・宇宙のことを家庭で話すことが増え、子どもたちの興味関心が広がっていることを実感した。言葉や写真だけでは伝わらないことがあるので、他のクラスや保護者の方々に体験してもらえてよかった。保護者からは来年もやってほしい、という声が挙がっている。</a:t>
              </a:r>
              <a:endParaRPr lang="en-US" altLang="ja-JP" sz="1000" dirty="0">
                <a:latin typeface="+mn-ea"/>
              </a:endParaRPr>
            </a:p>
          </p:txBody>
        </p:sp>
        <p:sp>
          <p:nvSpPr>
            <p:cNvPr id="24" name="TextBox 24"/>
            <p:cNvSpPr txBox="1"/>
            <p:nvPr/>
          </p:nvSpPr>
          <p:spPr>
            <a:xfrm>
              <a:off x="0" y="-47625"/>
              <a:ext cx="2092996" cy="583231"/>
            </a:xfrm>
            <a:prstGeom prst="rect">
              <a:avLst/>
            </a:prstGeom>
          </p:spPr>
          <p:txBody>
            <a:bodyPr lIns="27517" tIns="27517" rIns="27517" bIns="27517" rtlCol="0" anchor="ctr"/>
            <a:lstStyle/>
            <a:p>
              <a:pPr algn="ctr">
                <a:lnSpc>
                  <a:spcPts val="1440"/>
                </a:lnSpc>
                <a:spcBef>
                  <a:spcPct val="0"/>
                </a:spcBef>
              </a:pPr>
              <a:endParaRPr sz="1100">
                <a:latin typeface="+mn-ea"/>
              </a:endParaRPr>
            </a:p>
          </p:txBody>
        </p:sp>
      </p:grpSp>
      <p:sp>
        <p:nvSpPr>
          <p:cNvPr id="31" name="テキスト ボックス 30">
            <a:extLst>
              <a:ext uri="{FF2B5EF4-FFF2-40B4-BE49-F238E27FC236}">
                <a16:creationId xmlns:a16="http://schemas.microsoft.com/office/drawing/2014/main" id="{AD4E683F-297D-CC8C-0886-606EB1AFDD7A}"/>
              </a:ext>
            </a:extLst>
          </p:cNvPr>
          <p:cNvSpPr txBox="1"/>
          <p:nvPr/>
        </p:nvSpPr>
        <p:spPr>
          <a:xfrm>
            <a:off x="7620000" y="658586"/>
            <a:ext cx="2548466" cy="325795"/>
          </a:xfrm>
          <a:prstGeom prst="rect">
            <a:avLst/>
          </a:prstGeom>
          <a:noFill/>
        </p:spPr>
        <p:txBody>
          <a:bodyPr wrap="square" rtlCol="0">
            <a:spAutoFit/>
          </a:bodyPr>
          <a:lstStyle/>
          <a:p>
            <a:r>
              <a:rPr kumimoji="1" lang="ja-JP" altLang="en-US" sz="1517" dirty="0"/>
              <a:t>高松第二保育園（豊島区）</a:t>
            </a:r>
          </a:p>
        </p:txBody>
      </p:sp>
      <p:graphicFrame>
        <p:nvGraphicFramePr>
          <p:cNvPr id="26" name="表 25">
            <a:extLst>
              <a:ext uri="{FF2B5EF4-FFF2-40B4-BE49-F238E27FC236}">
                <a16:creationId xmlns:a16="http://schemas.microsoft.com/office/drawing/2014/main" id="{2EA20A28-2EA3-B2E2-D7BA-58259A194173}"/>
              </a:ext>
            </a:extLst>
          </p:cNvPr>
          <p:cNvGraphicFramePr>
            <a:graphicFrameLocks noGrp="1"/>
          </p:cNvGraphicFramePr>
          <p:nvPr>
            <p:extLst>
              <p:ext uri="{D42A27DB-BD31-4B8C-83A1-F6EECF244321}">
                <p14:modId xmlns:p14="http://schemas.microsoft.com/office/powerpoint/2010/main" val="1398202700"/>
              </p:ext>
            </p:extLst>
          </p:nvPr>
        </p:nvGraphicFramePr>
        <p:xfrm>
          <a:off x="4986499" y="1567656"/>
          <a:ext cx="4386101" cy="1891822"/>
        </p:xfrm>
        <a:graphic>
          <a:graphicData uri="http://schemas.openxmlformats.org/drawingml/2006/table">
            <a:tbl>
              <a:tblPr firstRow="1" bandRow="1">
                <a:tableStyleId>{9D7B26C5-4107-4FEC-AEDC-1716B250A1EF}</a:tableStyleId>
              </a:tblPr>
              <a:tblGrid>
                <a:gridCol w="305778">
                  <a:extLst>
                    <a:ext uri="{9D8B030D-6E8A-4147-A177-3AD203B41FA5}">
                      <a16:colId xmlns:a16="http://schemas.microsoft.com/office/drawing/2014/main" val="1237311585"/>
                    </a:ext>
                  </a:extLst>
                </a:gridCol>
                <a:gridCol w="2175323">
                  <a:extLst>
                    <a:ext uri="{9D8B030D-6E8A-4147-A177-3AD203B41FA5}">
                      <a16:colId xmlns:a16="http://schemas.microsoft.com/office/drawing/2014/main" val="2811339662"/>
                    </a:ext>
                  </a:extLst>
                </a:gridCol>
                <a:gridCol w="533400">
                  <a:extLst>
                    <a:ext uri="{9D8B030D-6E8A-4147-A177-3AD203B41FA5}">
                      <a16:colId xmlns:a16="http://schemas.microsoft.com/office/drawing/2014/main" val="3322251565"/>
                    </a:ext>
                  </a:extLst>
                </a:gridCol>
                <a:gridCol w="533400">
                  <a:extLst>
                    <a:ext uri="{9D8B030D-6E8A-4147-A177-3AD203B41FA5}">
                      <a16:colId xmlns:a16="http://schemas.microsoft.com/office/drawing/2014/main" val="2024080890"/>
                    </a:ext>
                  </a:extLst>
                </a:gridCol>
                <a:gridCol w="838200">
                  <a:extLst>
                    <a:ext uri="{9D8B030D-6E8A-4147-A177-3AD203B41FA5}">
                      <a16:colId xmlns:a16="http://schemas.microsoft.com/office/drawing/2014/main" val="3310996346"/>
                    </a:ext>
                  </a:extLst>
                </a:gridCol>
              </a:tblGrid>
              <a:tr h="204394">
                <a:tc gridSpan="2">
                  <a:txBody>
                    <a:bodyPr/>
                    <a:lstStyle/>
                    <a:p>
                      <a:r>
                        <a:rPr kumimoji="1" lang="ja-JP" altLang="en-US" sz="900" dirty="0"/>
                        <a:t>活動内容</a:t>
                      </a:r>
                    </a:p>
                  </a:txBody>
                  <a:tcPr marL="49530" marR="49530" marT="24765" marB="2476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sz="900" dirty="0"/>
                        <a:t>実施日</a:t>
                      </a:r>
                    </a:p>
                  </a:txBody>
                  <a:tcPr marL="49530" marR="49530" marT="24765" marB="2476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sz="900" dirty="0"/>
                        <a:t>時間</a:t>
                      </a:r>
                      <a:r>
                        <a:rPr kumimoji="1" lang="en-US" altLang="ja-JP" sz="900" dirty="0"/>
                        <a:t>/</a:t>
                      </a:r>
                      <a:r>
                        <a:rPr kumimoji="1" lang="ja-JP" altLang="en-US" sz="900" dirty="0"/>
                        <a:t>回</a:t>
                      </a:r>
                    </a:p>
                  </a:txBody>
                  <a:tcPr marL="49530" marR="49530" marT="24765" marB="2476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sz="900" dirty="0"/>
                        <a:t>人数</a:t>
                      </a:r>
                      <a:r>
                        <a:rPr kumimoji="1" lang="en-US" altLang="ja-JP" sz="900" dirty="0"/>
                        <a:t>/</a:t>
                      </a:r>
                      <a:r>
                        <a:rPr kumimoji="1" lang="ja-JP" altLang="en-US" sz="900" dirty="0"/>
                        <a:t>回</a:t>
                      </a:r>
                    </a:p>
                  </a:txBody>
                  <a:tcPr marL="49530" marR="49530" marT="24765" marB="2476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552724770"/>
                  </a:ext>
                </a:extLst>
              </a:tr>
              <a:tr h="362172">
                <a:tc>
                  <a:txBody>
                    <a:bodyPr/>
                    <a:lstStyle/>
                    <a:p>
                      <a:r>
                        <a:rPr kumimoji="1" lang="ja-JP" altLang="en-US" sz="1100" dirty="0"/>
                        <a:t>①</a:t>
                      </a:r>
                    </a:p>
                  </a:txBody>
                  <a:tcPr marL="49530" marR="49530" marT="24765" marB="2476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sz="900" dirty="0"/>
                        <a:t>アーティストワークショップ１</a:t>
                      </a:r>
                      <a:endParaRPr kumimoji="1" lang="en-US" altLang="ja-JP" sz="900" dirty="0"/>
                    </a:p>
                    <a:p>
                      <a:r>
                        <a:rPr kumimoji="1" lang="ja-JP" altLang="en-US" sz="900" dirty="0"/>
                        <a:t>講師：水内貴英（美術家）</a:t>
                      </a:r>
                    </a:p>
                  </a:txBody>
                  <a:tcPr marL="49530" marR="49530" marT="24765" marB="2476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en-US" altLang="ja-JP" sz="900" dirty="0"/>
                        <a:t>R</a:t>
                      </a:r>
                      <a:r>
                        <a:rPr kumimoji="1" lang="ja-JP" altLang="en-US" sz="900" dirty="0"/>
                        <a:t>７</a:t>
                      </a:r>
                      <a:r>
                        <a:rPr kumimoji="1" lang="en-US" altLang="ja-JP" sz="900" dirty="0"/>
                        <a:t>.11.28 </a:t>
                      </a:r>
                      <a:r>
                        <a:rPr kumimoji="1" lang="ja-JP" altLang="en-US" sz="900" dirty="0"/>
                        <a:t>（金）</a:t>
                      </a:r>
                    </a:p>
                  </a:txBody>
                  <a:tcPr marL="49530" marR="49530" marT="24765" marB="2476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en-US" altLang="ja-JP" sz="900" dirty="0"/>
                        <a:t>70</a:t>
                      </a:r>
                      <a:r>
                        <a:rPr kumimoji="1" lang="ja-JP" altLang="en-US" sz="900" dirty="0"/>
                        <a:t>分程度</a:t>
                      </a:r>
                    </a:p>
                  </a:txBody>
                  <a:tcPr marL="49530" marR="49530" marT="24765" marB="2476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en-US" altLang="ja-JP" sz="900" dirty="0"/>
                        <a:t>14</a:t>
                      </a:r>
                      <a:r>
                        <a:rPr kumimoji="1" lang="ja-JP" altLang="en-US" sz="900" dirty="0"/>
                        <a:t>人</a:t>
                      </a:r>
                    </a:p>
                  </a:txBody>
                  <a:tcPr marL="49530" marR="49530" marT="24765" marB="2476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684008916"/>
                  </a:ext>
                </a:extLst>
              </a:tr>
              <a:tr h="333802">
                <a:tc>
                  <a:txBody>
                    <a:bodyPr/>
                    <a:lstStyle/>
                    <a:p>
                      <a:r>
                        <a:rPr kumimoji="1" lang="ja-JP" altLang="en-US" sz="1100" dirty="0"/>
                        <a:t>②</a:t>
                      </a:r>
                    </a:p>
                  </a:txBody>
                  <a:tcPr marL="49530" marR="49530" marT="24765" marB="2476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sz="900" dirty="0"/>
                        <a:t>アーティストワークショップ２</a:t>
                      </a:r>
                      <a:endParaRPr kumimoji="1" lang="en-US" altLang="ja-JP" sz="900" dirty="0"/>
                    </a:p>
                    <a:p>
                      <a:pPr marL="0" marR="0" lvl="0" indent="0" algn="l" defTabSz="495330" rtl="0" eaLnBrk="1" fontAlgn="auto" latinLnBrk="0" hangingPunct="1">
                        <a:lnSpc>
                          <a:spcPct val="100000"/>
                        </a:lnSpc>
                        <a:spcBef>
                          <a:spcPts val="0"/>
                        </a:spcBef>
                        <a:spcAft>
                          <a:spcPts val="0"/>
                        </a:spcAft>
                        <a:buClrTx/>
                        <a:buSzTx/>
                        <a:buFontTx/>
                        <a:buNone/>
                        <a:tabLst/>
                        <a:defRPr/>
                      </a:pPr>
                      <a:r>
                        <a:rPr kumimoji="1" lang="ja-JP" altLang="en-US" sz="900" dirty="0"/>
                        <a:t>講師：水内貴英（美術家）</a:t>
                      </a:r>
                      <a:endParaRPr kumimoji="1" lang="en-US" altLang="ja-JP" sz="900" dirty="0"/>
                    </a:p>
                  </a:txBody>
                  <a:tcPr marL="49530" marR="49530" marT="24765" marB="2476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495330" rtl="0" eaLnBrk="1" fontAlgn="auto" latinLnBrk="0" hangingPunct="1">
                        <a:lnSpc>
                          <a:spcPct val="100000"/>
                        </a:lnSpc>
                        <a:spcBef>
                          <a:spcPts val="0"/>
                        </a:spcBef>
                        <a:spcAft>
                          <a:spcPts val="0"/>
                        </a:spcAft>
                        <a:buClrTx/>
                        <a:buSzTx/>
                        <a:buFontTx/>
                        <a:buNone/>
                        <a:tabLst/>
                        <a:defRPr/>
                      </a:pPr>
                      <a:r>
                        <a:rPr kumimoji="1" lang="en-US" altLang="ja-JP" sz="900" dirty="0"/>
                        <a:t>R</a:t>
                      </a:r>
                      <a:r>
                        <a:rPr kumimoji="1" lang="ja-JP" altLang="en-US" sz="900" dirty="0"/>
                        <a:t>７</a:t>
                      </a:r>
                      <a:r>
                        <a:rPr kumimoji="1" lang="en-US" altLang="ja-JP" sz="900" dirty="0"/>
                        <a:t>.12.4 </a:t>
                      </a:r>
                      <a:r>
                        <a:rPr kumimoji="1" lang="ja-JP" altLang="en-US" sz="900" dirty="0"/>
                        <a:t>（木）</a:t>
                      </a:r>
                    </a:p>
                  </a:txBody>
                  <a:tcPr marL="49530" marR="49530" marT="24765" marB="2476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495330" rtl="0" eaLnBrk="1" fontAlgn="auto" latinLnBrk="0" hangingPunct="1">
                        <a:lnSpc>
                          <a:spcPct val="100000"/>
                        </a:lnSpc>
                        <a:spcBef>
                          <a:spcPts val="0"/>
                        </a:spcBef>
                        <a:spcAft>
                          <a:spcPts val="0"/>
                        </a:spcAft>
                        <a:buClrTx/>
                        <a:buSzTx/>
                        <a:buFontTx/>
                        <a:buNone/>
                        <a:tabLst/>
                        <a:defRPr/>
                      </a:pPr>
                      <a:r>
                        <a:rPr kumimoji="1" lang="en-US" altLang="ja-JP" sz="900" dirty="0"/>
                        <a:t>60</a:t>
                      </a:r>
                      <a:r>
                        <a:rPr kumimoji="1" lang="ja-JP" altLang="en-US" sz="900" dirty="0"/>
                        <a:t>分程度</a:t>
                      </a:r>
                    </a:p>
                  </a:txBody>
                  <a:tcPr marL="49530" marR="49530" marT="24765" marB="2476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en-US" altLang="ja-JP" sz="900" dirty="0"/>
                        <a:t>14</a:t>
                      </a:r>
                      <a:r>
                        <a:rPr kumimoji="1" lang="ja-JP" altLang="en-US" sz="900" dirty="0"/>
                        <a:t>人</a:t>
                      </a:r>
                    </a:p>
                  </a:txBody>
                  <a:tcPr marL="49530" marR="49530" marT="24765" marB="2476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05064530"/>
                  </a:ext>
                </a:extLst>
              </a:tr>
              <a:tr h="333802">
                <a:tc>
                  <a:txBody>
                    <a:bodyPr/>
                    <a:lstStyle/>
                    <a:p>
                      <a:r>
                        <a:rPr kumimoji="1" lang="ja-JP" altLang="en-US" sz="1100" dirty="0"/>
                        <a:t>③</a:t>
                      </a:r>
                    </a:p>
                  </a:txBody>
                  <a:tcPr marL="49530" marR="49530" marT="24765" marB="2476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sz="900" dirty="0"/>
                        <a:t>アーティストワークショップ３</a:t>
                      </a:r>
                    </a:p>
                    <a:p>
                      <a:r>
                        <a:rPr kumimoji="1" lang="ja-JP" altLang="en-US" sz="900" dirty="0"/>
                        <a:t>講師：水内貴英（美術家）</a:t>
                      </a:r>
                    </a:p>
                  </a:txBody>
                  <a:tcPr marL="49530" marR="49530" marT="24765" marB="2476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495330" rtl="0" eaLnBrk="1" fontAlgn="auto" latinLnBrk="0" hangingPunct="1">
                        <a:lnSpc>
                          <a:spcPct val="100000"/>
                        </a:lnSpc>
                        <a:spcBef>
                          <a:spcPts val="0"/>
                        </a:spcBef>
                        <a:spcAft>
                          <a:spcPts val="0"/>
                        </a:spcAft>
                        <a:buClrTx/>
                        <a:buSzTx/>
                        <a:buFontTx/>
                        <a:buNone/>
                        <a:tabLst/>
                        <a:defRPr/>
                      </a:pPr>
                      <a:r>
                        <a:rPr kumimoji="1" lang="en-US" altLang="ja-JP" sz="900" dirty="0"/>
                        <a:t>R</a:t>
                      </a:r>
                      <a:r>
                        <a:rPr kumimoji="1" lang="ja-JP" altLang="en-US" sz="900" dirty="0"/>
                        <a:t>７</a:t>
                      </a:r>
                      <a:r>
                        <a:rPr kumimoji="1" lang="en-US" altLang="ja-JP" sz="900" dirty="0"/>
                        <a:t>.12.17 </a:t>
                      </a:r>
                      <a:r>
                        <a:rPr kumimoji="1" lang="ja-JP" altLang="en-US" sz="900" dirty="0"/>
                        <a:t>（水）</a:t>
                      </a:r>
                    </a:p>
                  </a:txBody>
                  <a:tcPr marL="49530" marR="49530" marT="24765" marB="2476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495330" rtl="0" eaLnBrk="1" fontAlgn="auto" latinLnBrk="0" hangingPunct="1">
                        <a:lnSpc>
                          <a:spcPct val="100000"/>
                        </a:lnSpc>
                        <a:spcBef>
                          <a:spcPts val="0"/>
                        </a:spcBef>
                        <a:spcAft>
                          <a:spcPts val="0"/>
                        </a:spcAft>
                        <a:buClrTx/>
                        <a:buSzTx/>
                        <a:buFontTx/>
                        <a:buNone/>
                        <a:tabLst/>
                        <a:defRPr/>
                      </a:pPr>
                      <a:r>
                        <a:rPr kumimoji="1" lang="en-US" altLang="ja-JP" sz="900" dirty="0"/>
                        <a:t>65</a:t>
                      </a:r>
                      <a:r>
                        <a:rPr kumimoji="1" lang="ja-JP" altLang="en-US" sz="900" dirty="0"/>
                        <a:t>分程度</a:t>
                      </a:r>
                    </a:p>
                  </a:txBody>
                  <a:tcPr marL="49530" marR="49530" marT="24765" marB="2476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en-US" altLang="ja-JP" sz="900" dirty="0"/>
                        <a:t>13</a:t>
                      </a:r>
                      <a:r>
                        <a:rPr kumimoji="1" lang="ja-JP" altLang="en-US" sz="900" dirty="0"/>
                        <a:t>人</a:t>
                      </a:r>
                    </a:p>
                  </a:txBody>
                  <a:tcPr marL="49530" marR="49530" marT="24765" marB="2476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325375456"/>
                  </a:ext>
                </a:extLst>
              </a:tr>
              <a:tr h="333802">
                <a:tc>
                  <a:txBody>
                    <a:bodyPr/>
                    <a:lstStyle/>
                    <a:p>
                      <a:r>
                        <a:rPr kumimoji="1" lang="ja-JP" altLang="en-US" sz="1100" dirty="0"/>
                        <a:t>④</a:t>
                      </a:r>
                    </a:p>
                  </a:txBody>
                  <a:tcPr marL="49530" marR="49530" marT="24765" marB="2476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495330" rtl="0" eaLnBrk="1" fontAlgn="auto" latinLnBrk="0" hangingPunct="1">
                        <a:lnSpc>
                          <a:spcPct val="100000"/>
                        </a:lnSpc>
                        <a:spcBef>
                          <a:spcPts val="0"/>
                        </a:spcBef>
                        <a:spcAft>
                          <a:spcPts val="0"/>
                        </a:spcAft>
                        <a:buClrTx/>
                        <a:buSzTx/>
                        <a:buFontTx/>
                        <a:buNone/>
                        <a:tabLst/>
                        <a:defRPr/>
                      </a:pPr>
                      <a:r>
                        <a:rPr kumimoji="1" lang="ja-JP" altLang="en-US" sz="900" dirty="0">
                          <a:solidFill>
                            <a:schemeClr val="tx1"/>
                          </a:solidFill>
                        </a:rPr>
                        <a:t>アーティストワークショップ４</a:t>
                      </a:r>
                      <a:endParaRPr kumimoji="1" lang="en-US" altLang="ja-JP" sz="900" dirty="0">
                        <a:solidFill>
                          <a:schemeClr val="tx1"/>
                        </a:solidFill>
                      </a:endParaRPr>
                    </a:p>
                    <a:p>
                      <a:pPr marL="0" marR="0" lvl="0" indent="0" algn="l" defTabSz="495330" rtl="0" eaLnBrk="1" fontAlgn="auto" latinLnBrk="0" hangingPunct="1">
                        <a:lnSpc>
                          <a:spcPct val="100000"/>
                        </a:lnSpc>
                        <a:spcBef>
                          <a:spcPts val="0"/>
                        </a:spcBef>
                        <a:spcAft>
                          <a:spcPts val="0"/>
                        </a:spcAft>
                        <a:buClrTx/>
                        <a:buSzTx/>
                        <a:buFontTx/>
                        <a:buNone/>
                        <a:tabLst/>
                        <a:defRPr/>
                      </a:pPr>
                      <a:r>
                        <a:rPr kumimoji="1" lang="ja-JP" altLang="en-US" sz="900" dirty="0">
                          <a:solidFill>
                            <a:schemeClr val="tx1"/>
                          </a:solidFill>
                        </a:rPr>
                        <a:t>講師：水内貴英（</a:t>
                      </a:r>
                      <a:r>
                        <a:rPr kumimoji="1" lang="ja-JP" altLang="en-US" sz="900">
                          <a:solidFill>
                            <a:schemeClr val="tx1"/>
                          </a:solidFill>
                        </a:rPr>
                        <a:t>美術家）（保護者会招待）</a:t>
                      </a:r>
                      <a:endParaRPr kumimoji="1" lang="ja-JP" altLang="en-US" sz="900" dirty="0">
                        <a:solidFill>
                          <a:srgbClr val="FF0000"/>
                        </a:solidFill>
                      </a:endParaRPr>
                    </a:p>
                  </a:txBody>
                  <a:tcPr marL="49530" marR="49530" marT="24765" marB="2476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495330" rtl="0" eaLnBrk="1" fontAlgn="auto" latinLnBrk="0" hangingPunct="1">
                        <a:lnSpc>
                          <a:spcPct val="100000"/>
                        </a:lnSpc>
                        <a:spcBef>
                          <a:spcPts val="0"/>
                        </a:spcBef>
                        <a:spcAft>
                          <a:spcPts val="0"/>
                        </a:spcAft>
                        <a:buClrTx/>
                        <a:buSzTx/>
                        <a:buFontTx/>
                        <a:buNone/>
                        <a:tabLst/>
                        <a:defRPr/>
                      </a:pPr>
                      <a:r>
                        <a:rPr kumimoji="1" lang="en-US" altLang="ja-JP" sz="900" dirty="0"/>
                        <a:t>R</a:t>
                      </a:r>
                      <a:r>
                        <a:rPr kumimoji="1" lang="ja-JP" altLang="en-US" sz="900" dirty="0"/>
                        <a:t>７</a:t>
                      </a:r>
                      <a:r>
                        <a:rPr kumimoji="1" lang="en-US" altLang="ja-JP" sz="900" dirty="0"/>
                        <a:t>.12.24 </a:t>
                      </a:r>
                      <a:r>
                        <a:rPr kumimoji="1" lang="ja-JP" altLang="en-US" sz="900" dirty="0"/>
                        <a:t>（水）</a:t>
                      </a:r>
                    </a:p>
                  </a:txBody>
                  <a:tcPr marL="49530" marR="49530" marT="24765" marB="2476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495330" rtl="0" eaLnBrk="1" fontAlgn="auto" latinLnBrk="0" hangingPunct="1">
                        <a:lnSpc>
                          <a:spcPct val="100000"/>
                        </a:lnSpc>
                        <a:spcBef>
                          <a:spcPts val="0"/>
                        </a:spcBef>
                        <a:spcAft>
                          <a:spcPts val="0"/>
                        </a:spcAft>
                        <a:buClrTx/>
                        <a:buSzTx/>
                        <a:buFontTx/>
                        <a:buNone/>
                        <a:tabLst/>
                        <a:defRPr/>
                      </a:pPr>
                      <a:r>
                        <a:rPr kumimoji="1" lang="en-US" altLang="ja-JP" sz="900" dirty="0"/>
                        <a:t>90</a:t>
                      </a:r>
                      <a:r>
                        <a:rPr kumimoji="1" lang="ja-JP" altLang="en-US" sz="900" dirty="0"/>
                        <a:t>分程度</a:t>
                      </a:r>
                    </a:p>
                  </a:txBody>
                  <a:tcPr marL="49530" marR="49530" marT="24765" marB="2476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495330" rtl="0" eaLnBrk="1" fontAlgn="auto" latinLnBrk="0" hangingPunct="1">
                        <a:lnSpc>
                          <a:spcPct val="100000"/>
                        </a:lnSpc>
                        <a:spcBef>
                          <a:spcPts val="0"/>
                        </a:spcBef>
                        <a:spcAft>
                          <a:spcPts val="0"/>
                        </a:spcAft>
                        <a:buClrTx/>
                        <a:buSzTx/>
                        <a:buFontTx/>
                        <a:buNone/>
                        <a:tabLst/>
                        <a:defRPr/>
                      </a:pPr>
                      <a:r>
                        <a:rPr kumimoji="1" lang="en-US" altLang="ja-JP" sz="900" dirty="0"/>
                        <a:t>12</a:t>
                      </a:r>
                      <a:r>
                        <a:rPr kumimoji="1" lang="ja-JP" altLang="en-US" sz="900" dirty="0"/>
                        <a:t>人</a:t>
                      </a:r>
                    </a:p>
                  </a:txBody>
                  <a:tcPr marL="49530" marR="49530" marT="24765" marB="2476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771568845"/>
                  </a:ext>
                </a:extLst>
              </a:tr>
              <a:tr h="293372">
                <a:tc>
                  <a:txBody>
                    <a:bodyPr/>
                    <a:lstStyle/>
                    <a:p>
                      <a:r>
                        <a:rPr kumimoji="1" lang="ja-JP" altLang="en-US" sz="1100" dirty="0"/>
                        <a:t>⑤</a:t>
                      </a:r>
                    </a:p>
                  </a:txBody>
                  <a:tcPr marL="49530" marR="49530" marT="24765" marB="2476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495330" rtl="0" eaLnBrk="1" fontAlgn="auto" latinLnBrk="0" hangingPunct="1">
                        <a:lnSpc>
                          <a:spcPct val="100000"/>
                        </a:lnSpc>
                        <a:spcBef>
                          <a:spcPts val="0"/>
                        </a:spcBef>
                        <a:spcAft>
                          <a:spcPts val="0"/>
                        </a:spcAft>
                        <a:buClrTx/>
                        <a:buSzTx/>
                        <a:buFontTx/>
                        <a:buNone/>
                        <a:tabLst/>
                        <a:defRPr/>
                      </a:pPr>
                      <a:r>
                        <a:rPr kumimoji="1" lang="ja-JP" altLang="en-US" sz="900" dirty="0">
                          <a:solidFill>
                            <a:schemeClr val="tx1"/>
                          </a:solidFill>
                        </a:rPr>
                        <a:t>ペットボトルロケット飛ばし</a:t>
                      </a:r>
                      <a:endParaRPr kumimoji="1" lang="en-US" altLang="ja-JP" sz="900" dirty="0">
                        <a:solidFill>
                          <a:schemeClr val="tx1"/>
                        </a:solidFill>
                      </a:endParaRPr>
                    </a:p>
                    <a:p>
                      <a:pPr marL="0" marR="0" lvl="0" indent="0" algn="l" defTabSz="495330" rtl="0" eaLnBrk="1" fontAlgn="auto" latinLnBrk="0" hangingPunct="1">
                        <a:lnSpc>
                          <a:spcPct val="100000"/>
                        </a:lnSpc>
                        <a:spcBef>
                          <a:spcPts val="0"/>
                        </a:spcBef>
                        <a:spcAft>
                          <a:spcPts val="0"/>
                        </a:spcAft>
                        <a:buClrTx/>
                        <a:buSzTx/>
                        <a:buFontTx/>
                        <a:buNone/>
                        <a:tabLst/>
                        <a:defRPr/>
                      </a:pPr>
                      <a:r>
                        <a:rPr kumimoji="1" lang="ja-JP" altLang="en-US" sz="900" dirty="0">
                          <a:solidFill>
                            <a:schemeClr val="tx1"/>
                          </a:solidFill>
                        </a:rPr>
                        <a:t>（クラス担任）</a:t>
                      </a:r>
                    </a:p>
                  </a:txBody>
                  <a:tcPr marL="49530" marR="49530" marT="24765" marB="2476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altLang="ja-JP" sz="900" dirty="0"/>
                        <a:t>R7.12.22(</a:t>
                      </a:r>
                      <a:r>
                        <a:rPr lang="ja-JP" altLang="en-US" sz="900" dirty="0"/>
                        <a:t>月）</a:t>
                      </a:r>
                    </a:p>
                  </a:txBody>
                  <a:tcPr marL="49530" marR="49530" marT="24765" marB="2476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495330" rtl="0" eaLnBrk="1" fontAlgn="auto" latinLnBrk="0" hangingPunct="1">
                        <a:lnSpc>
                          <a:spcPct val="100000"/>
                        </a:lnSpc>
                        <a:spcBef>
                          <a:spcPts val="0"/>
                        </a:spcBef>
                        <a:spcAft>
                          <a:spcPts val="0"/>
                        </a:spcAft>
                        <a:buClrTx/>
                        <a:buSzTx/>
                        <a:buFontTx/>
                        <a:buNone/>
                        <a:tabLst/>
                        <a:defRPr/>
                      </a:pPr>
                      <a:r>
                        <a:rPr kumimoji="1" lang="en-US" altLang="ja-JP" sz="900" dirty="0"/>
                        <a:t>20</a:t>
                      </a:r>
                      <a:r>
                        <a:rPr kumimoji="1" lang="ja-JP" altLang="en-US" sz="900" dirty="0"/>
                        <a:t>分程度</a:t>
                      </a:r>
                    </a:p>
                  </a:txBody>
                  <a:tcPr marL="49530" marR="49530" marT="24765" marB="2476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en-US" altLang="ja-JP" sz="900" dirty="0"/>
                        <a:t>14</a:t>
                      </a:r>
                      <a:r>
                        <a:rPr kumimoji="1" lang="ja-JP" altLang="en-US" sz="900" dirty="0"/>
                        <a:t>人</a:t>
                      </a:r>
                    </a:p>
                  </a:txBody>
                  <a:tcPr marL="49530" marR="49530" marT="24765" marB="2476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616150903"/>
                  </a:ext>
                </a:extLst>
              </a:tr>
            </a:tbl>
          </a:graphicData>
        </a:graphic>
      </p:graphicFrame>
      <p:sp>
        <p:nvSpPr>
          <p:cNvPr id="27" name="テキスト ボックス 26">
            <a:extLst>
              <a:ext uri="{FF2B5EF4-FFF2-40B4-BE49-F238E27FC236}">
                <a16:creationId xmlns:a16="http://schemas.microsoft.com/office/drawing/2014/main" id="{0791AF62-42B6-5E90-0D8D-780ED44A34A6}"/>
              </a:ext>
            </a:extLst>
          </p:cNvPr>
          <p:cNvSpPr txBox="1"/>
          <p:nvPr/>
        </p:nvSpPr>
        <p:spPr>
          <a:xfrm>
            <a:off x="115059" y="1447800"/>
            <a:ext cx="4380741" cy="584775"/>
          </a:xfrm>
          <a:prstGeom prst="rect">
            <a:avLst/>
          </a:prstGeom>
          <a:noFill/>
        </p:spPr>
        <p:txBody>
          <a:bodyPr wrap="square">
            <a:spAutoFit/>
          </a:bodyPr>
          <a:lstStyle/>
          <a:p>
            <a:r>
              <a:rPr lang="ja-JP" altLang="en-US" sz="800" dirty="0"/>
              <a:t>好奇心旺盛で制作を好む子どもが多く、ロケットなどの立体造形に取り組める題材として適していると考えたため、宇宙をテーマに設定した。宇宙は今後も発展が見込まれる分野であり、未知への関心や探究心を育てたいという願いがある。また、園庭が広く、打ち上げ活動など空間を活かした体験が可能である点も理由となっている。</a:t>
            </a:r>
            <a:endParaRPr lang="en-US" altLang="ja-JP" sz="800" dirty="0"/>
          </a:p>
        </p:txBody>
      </p:sp>
      <p:pic>
        <p:nvPicPr>
          <p:cNvPr id="34" name="図 33" descr="ステージでパフォーマンスをしている人&#10;&#10;AI 生成コンテンツは誤りを含む可能性があります。">
            <a:extLst>
              <a:ext uri="{FF2B5EF4-FFF2-40B4-BE49-F238E27FC236}">
                <a16:creationId xmlns:a16="http://schemas.microsoft.com/office/drawing/2014/main" id="{AD3C1577-ABC8-F9AC-93F8-EB9DF32ABD59}"/>
              </a:ext>
            </a:extLst>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7276124" y="3505201"/>
            <a:ext cx="1734552" cy="1300914"/>
          </a:xfrm>
          <a:prstGeom prst="rect">
            <a:avLst/>
          </a:prstGeom>
        </p:spPr>
      </p:pic>
      <p:pic>
        <p:nvPicPr>
          <p:cNvPr id="36" name="図 35" descr="ステージでパフォーマンスをしている人&#10;&#10;AI 生成コンテンツは誤りを含む可能性があります。">
            <a:extLst>
              <a:ext uri="{FF2B5EF4-FFF2-40B4-BE49-F238E27FC236}">
                <a16:creationId xmlns:a16="http://schemas.microsoft.com/office/drawing/2014/main" id="{04DA0986-B185-E119-E36D-8927848F6821}"/>
              </a:ext>
            </a:extLst>
          </p:cNvPr>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5257800" y="3505200"/>
            <a:ext cx="1739508" cy="1304631"/>
          </a:xfrm>
          <a:prstGeom prst="rect">
            <a:avLst/>
          </a:prstGeom>
        </p:spPr>
      </p:pic>
      <p:sp>
        <p:nvSpPr>
          <p:cNvPr id="33" name="テキスト ボックス 32">
            <a:extLst>
              <a:ext uri="{FF2B5EF4-FFF2-40B4-BE49-F238E27FC236}">
                <a16:creationId xmlns:a16="http://schemas.microsoft.com/office/drawing/2014/main" id="{83ABCCBD-A93F-046C-AF9F-41E6EA5D4E84}"/>
              </a:ext>
            </a:extLst>
          </p:cNvPr>
          <p:cNvSpPr txBox="1"/>
          <p:nvPr/>
        </p:nvSpPr>
        <p:spPr>
          <a:xfrm>
            <a:off x="111428" y="2357735"/>
            <a:ext cx="4384372" cy="461665"/>
          </a:xfrm>
          <a:prstGeom prst="rect">
            <a:avLst/>
          </a:prstGeom>
          <a:noFill/>
        </p:spPr>
        <p:txBody>
          <a:bodyPr wrap="square">
            <a:spAutoFit/>
          </a:bodyPr>
          <a:lstStyle/>
          <a:p>
            <a:r>
              <a:rPr lang="ja-JP" altLang="en-US" sz="800" dirty="0"/>
              <a:t>個人制作のロケットづくりから活動を始め、宇宙へのイメージを膨らませた。黒いビニールに蛍光クレヨンで宇宙を描き、大きなドームへと発展した。子どもたちはドームの中に入り、自分たちの作品を吊るしたり貼ったりしながら、宇宙空間を共同で作り上げ、最後は他クラスや保護者を招待した。</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496</TotalTime>
  <Words>749</Words>
  <Application>Microsoft Office PowerPoint</Application>
  <PresentationFormat>A4 210 x 297 mm</PresentationFormat>
  <Paragraphs>59</Paragraphs>
  <Slides>1</Slides>
  <Notes>0</Notes>
  <HiddenSlides>0</HiddenSlides>
  <MMClips>0</MMClips>
  <ScaleCrop>false</ScaleCrop>
  <HeadingPairs>
    <vt:vector size="6" baseType="variant">
      <vt:variant>
        <vt:lpstr>使用されているフォント</vt:lpstr>
      </vt:variant>
      <vt:variant>
        <vt:i4>2</vt:i4>
      </vt:variant>
      <vt:variant>
        <vt:lpstr>テーマ</vt:lpstr>
      </vt:variant>
      <vt:variant>
        <vt:i4>1</vt:i4>
      </vt:variant>
      <vt:variant>
        <vt:lpstr>スライド タイトル</vt:lpstr>
      </vt:variant>
      <vt:variant>
        <vt:i4>1</vt:i4>
      </vt:variant>
    </vt:vector>
  </HeadingPairs>
  <TitlesOfParts>
    <vt:vector size="4" baseType="lpstr">
      <vt:lpstr>Calibri</vt:lpstr>
      <vt:lpstr>Arial</vt:lpstr>
      <vt:lpstr>Office Theme</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吉川有花</dc:creator>
  <cp:lastModifiedBy>菊田 紗弓</cp:lastModifiedBy>
  <cp:revision>35</cp:revision>
  <cp:lastPrinted>2026-01-16T08:41:11Z</cp:lastPrinted>
  <dcterms:created xsi:type="dcterms:W3CDTF">2006-08-16T00:00:00Z</dcterms:created>
  <dcterms:modified xsi:type="dcterms:W3CDTF">2026-03-26T07:29:18Z</dcterms:modified>
  <dc:identifier>DAGUdYPcmw4</dc:identifier>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0x010100D0A96A0827213141AFF018DE0023E132</vt:lpwstr>
  </property>
</Properties>
</file>