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48" autoAdjust="0"/>
    <p:restoredTop sz="94660"/>
  </p:normalViewPr>
  <p:slideViewPr>
    <p:cSldViewPr snapToGrid="0">
      <p:cViewPr varScale="1">
        <p:scale>
          <a:sx n="64" d="100"/>
          <a:sy n="64" d="100"/>
        </p:scale>
        <p:origin x="13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50C1AF-9B5E-346C-3A82-5ED52F79FA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F28D405-95A9-8C0B-9251-7EBCEBBE79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4846C0-D033-AFAF-92D7-68D3D8B00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4AEAA-423E-43AD-B61E-5CE72A3A3F5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AA5F30-E646-B32E-741E-D05C0D170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4CE2D7-DE3E-4361-A886-D06E7BCFC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5CEA4-1985-4C92-AB16-72453F1E5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9678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FB7A92-C401-673B-9EA9-255DB5894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D8210AB-E1DD-F0E7-2DFF-568E9DCC8B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A292DB-B262-D28E-A7C9-9F5003FF9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4AEAA-423E-43AD-B61E-5CE72A3A3F5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207A6E-CBE6-F5FE-CBCB-6F91EABCE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C2DB815-F26D-0AE8-9F21-D2347EF81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5CEA4-1985-4C92-AB16-72453F1E5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5392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3B3B4C9-F6FF-DA62-80E2-8A6F38814D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7002DC0-3637-8A29-27FC-B87855CB32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961D592-429C-BACC-B84C-4A1C8AA8C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4AEAA-423E-43AD-B61E-5CE72A3A3F5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DE59D5-8A45-B69F-0EDF-CFB744967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178723-8052-6E91-D891-722196C1A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5CEA4-1985-4C92-AB16-72453F1E5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0884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851A71-F644-8353-B864-7FE6D3DC5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9CEB2E-7596-5063-04CF-B1AB9492C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A36E68-1224-71F4-838C-C1B245273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4AEAA-423E-43AD-B61E-5CE72A3A3F5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16774E-F69F-3223-F926-3592F44E6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A13990-EF1F-EAD7-0B75-5FFC9C96E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5CEA4-1985-4C92-AB16-72453F1E5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6049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1CE4E1-0DCB-6DA6-9AFF-9BF730F25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CA81E07-56BD-247A-5A4A-143BE92FA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CEACEB-DAB5-9FAD-FA62-69E2CCE1B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4AEAA-423E-43AD-B61E-5CE72A3A3F5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0644FD-2056-459A-8813-55EF882A5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CC79B2-D983-7CE3-7480-24AB7CC0A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5CEA4-1985-4C92-AB16-72453F1E5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856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FCFE47-F65B-217F-332E-E205B2D16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C710AA-0D8B-3D71-9E0A-0E407C14CC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4FCD86D-42C2-813E-FF02-86356AA762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8557125-5362-7F4D-6378-692AF9FBC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4AEAA-423E-43AD-B61E-5CE72A3A3F5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3667F66-5BA7-D494-45DB-B47CF2506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FF29F7-B3DC-8706-2ED5-B6AB68AF6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5CEA4-1985-4C92-AB16-72453F1E5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050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68C678-DAA6-88C9-4120-FC23FAF92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FF37251-D0E2-1D38-0E9E-57A6289080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847F5DE-5904-BBF4-FAEB-FF8697E6BB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55513E5-0E3D-3337-C887-DBAD2DA018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DA79B59-C20D-8AAF-1338-6BBC35AF8B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FE0EFE1-F51A-0A23-E985-139354A86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4AEAA-423E-43AD-B61E-5CE72A3A3F5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735292E-1C86-B148-5795-AAB19F1FA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1B806AA-04A3-1BDB-7438-EEF15ED15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5CEA4-1985-4C92-AB16-72453F1E5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1881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87991C-B562-7782-5FA3-06112BB6F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6C201-931F-74E6-95CF-08FDB533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4AEAA-423E-43AD-B61E-5CE72A3A3F5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B85FB4B-DE93-89AA-9EBD-9405D59CF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9FC5FB7-9A65-9201-52A9-E0CCB7954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5CEA4-1985-4C92-AB16-72453F1E5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9462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9F3EC15-568B-A44B-2839-536478A76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4AEAA-423E-43AD-B61E-5CE72A3A3F5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B333722-4A90-EA52-F79D-F88494458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03B3A26-C89A-5952-6C58-B5EAEC472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5CEA4-1985-4C92-AB16-72453F1E5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1337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CDD6FF-888E-5ABD-8BC8-A5315208F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8FDE4D6-8169-22D5-6B54-989445B86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A6DAC20-3CD8-002B-4979-38FF41AFA9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03CD757-1FD1-1632-9361-49813A724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4AEAA-423E-43AD-B61E-5CE72A3A3F5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D41B05E-B160-CF9F-55E3-C34191BD3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B284970-15AD-12D0-3DB7-281B04DF6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5CEA4-1985-4C92-AB16-72453F1E5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260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26ECE9-ACAD-B37A-6813-82317F1F4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BBC5B9B-7004-6278-4DEA-AB805106F0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BA59074-9D24-1942-D84F-05CC93A82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F9E8A33-7505-50C1-9F3A-D94CF93F5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4AEAA-423E-43AD-B61E-5CE72A3A3F5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4BAAC05-58EE-363D-D024-258157E97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8369BBB-D1D1-9B36-17F5-D90CA5433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5CEA4-1985-4C92-AB16-72453F1E5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159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B8DAF33-2D5C-6C97-11A7-AAC536CCF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63239F3-C25C-E01F-22F0-94346A6C1A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6A2479-F31C-9861-C8E8-AA505185D6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44AEAA-423E-43AD-B61E-5CE72A3A3F5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26B782-1283-FABB-11A2-2FAF5887C1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2E7122-9A10-12E9-9CBA-A4DA9606D3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85CEA4-1985-4C92-AB16-72453F1E5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3878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2ED68909-A0F5-AEF6-72D8-71B8B086FB1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6095"/>
          <a:stretch/>
        </p:blipFill>
        <p:spPr>
          <a:xfrm>
            <a:off x="766119" y="444852"/>
            <a:ext cx="10264346" cy="6437866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DDF000D2-0208-BB6C-C59B-061B3BB420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6299" y="1436385"/>
            <a:ext cx="280440" cy="323116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34F82DE7-BCC8-940C-7ECE-F77E96A0B7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6732" y="1597943"/>
            <a:ext cx="280440" cy="323116"/>
          </a:xfrm>
          <a:prstGeom prst="rect">
            <a:avLst/>
          </a:prstGeom>
        </p:spPr>
      </p:pic>
      <p:sp>
        <p:nvSpPr>
          <p:cNvPr id="11" name="星: 5 pt 10">
            <a:extLst>
              <a:ext uri="{FF2B5EF4-FFF2-40B4-BE49-F238E27FC236}">
                <a16:creationId xmlns:a16="http://schemas.microsoft.com/office/drawing/2014/main" id="{C5967A6C-7802-122D-1499-C4E9016AA4E7}"/>
              </a:ext>
            </a:extLst>
          </p:cNvPr>
          <p:cNvSpPr/>
          <p:nvPr/>
        </p:nvSpPr>
        <p:spPr>
          <a:xfrm>
            <a:off x="9996616" y="2343815"/>
            <a:ext cx="280440" cy="240039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7" name="コネクタ: カギ線 16">
            <a:extLst>
              <a:ext uri="{FF2B5EF4-FFF2-40B4-BE49-F238E27FC236}">
                <a16:creationId xmlns:a16="http://schemas.microsoft.com/office/drawing/2014/main" id="{027545BA-0C71-3D01-D014-CC1C60536E88}"/>
              </a:ext>
            </a:extLst>
          </p:cNvPr>
          <p:cNvCxnSpPr>
            <a:cxnSpLocks/>
          </p:cNvCxnSpPr>
          <p:nvPr/>
        </p:nvCxnSpPr>
        <p:spPr>
          <a:xfrm>
            <a:off x="3333851" y="1132159"/>
            <a:ext cx="1939923" cy="627342"/>
          </a:xfrm>
          <a:prstGeom prst="bentConnector3">
            <a:avLst>
              <a:gd name="adj1" fmla="val 95225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32DEEAF-EAF6-BA21-F558-4B3F0BB05F53}"/>
              </a:ext>
            </a:extLst>
          </p:cNvPr>
          <p:cNvSpPr txBox="1"/>
          <p:nvPr/>
        </p:nvSpPr>
        <p:spPr>
          <a:xfrm>
            <a:off x="3291016" y="606769"/>
            <a:ext cx="2479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⑤⑫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区民ひろば池袋本町</a:t>
            </a:r>
          </a:p>
        </p:txBody>
      </p:sp>
      <p:cxnSp>
        <p:nvCxnSpPr>
          <p:cNvPr id="39" name="コネクタ: カギ線 38">
            <a:extLst>
              <a:ext uri="{FF2B5EF4-FFF2-40B4-BE49-F238E27FC236}">
                <a16:creationId xmlns:a16="http://schemas.microsoft.com/office/drawing/2014/main" id="{A8FE04A0-FB2A-6040-FE8F-8A3A7703BD82}"/>
              </a:ext>
            </a:extLst>
          </p:cNvPr>
          <p:cNvCxnSpPr>
            <a:cxnSpLocks/>
          </p:cNvCxnSpPr>
          <p:nvPr/>
        </p:nvCxnSpPr>
        <p:spPr>
          <a:xfrm rot="10800000" flipV="1">
            <a:off x="168709" y="4630961"/>
            <a:ext cx="1825853" cy="943002"/>
          </a:xfrm>
          <a:prstGeom prst="bentConnector3">
            <a:avLst>
              <a:gd name="adj1" fmla="val 13876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コネクタ: カギ線 42">
            <a:extLst>
              <a:ext uri="{FF2B5EF4-FFF2-40B4-BE49-F238E27FC236}">
                <a16:creationId xmlns:a16="http://schemas.microsoft.com/office/drawing/2014/main" id="{3A92ED57-1D21-AB5B-4228-64D43EDFC10C}"/>
              </a:ext>
            </a:extLst>
          </p:cNvPr>
          <p:cNvCxnSpPr>
            <a:cxnSpLocks/>
            <a:stCxn id="97" idx="2"/>
          </p:cNvCxnSpPr>
          <p:nvPr/>
        </p:nvCxnSpPr>
        <p:spPr>
          <a:xfrm rot="16200000" flipH="1">
            <a:off x="5965368" y="1743690"/>
            <a:ext cx="3508542" cy="5660100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コネクタ: カギ線 43">
            <a:extLst>
              <a:ext uri="{FF2B5EF4-FFF2-40B4-BE49-F238E27FC236}">
                <a16:creationId xmlns:a16="http://schemas.microsoft.com/office/drawing/2014/main" id="{6F0623E7-8CEF-2CA0-C319-36E9468EB8B3}"/>
              </a:ext>
            </a:extLst>
          </p:cNvPr>
          <p:cNvCxnSpPr>
            <a:cxnSpLocks/>
          </p:cNvCxnSpPr>
          <p:nvPr/>
        </p:nvCxnSpPr>
        <p:spPr>
          <a:xfrm>
            <a:off x="7912797" y="4003997"/>
            <a:ext cx="2360583" cy="994076"/>
          </a:xfrm>
          <a:prstGeom prst="bentConnector3">
            <a:avLst>
              <a:gd name="adj1" fmla="val 6029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コネクタ: カギ線 45">
            <a:extLst>
              <a:ext uri="{FF2B5EF4-FFF2-40B4-BE49-F238E27FC236}">
                <a16:creationId xmlns:a16="http://schemas.microsoft.com/office/drawing/2014/main" id="{9CC7D39B-0A52-D671-5D9F-6A49B3779DD9}"/>
              </a:ext>
            </a:extLst>
          </p:cNvPr>
          <p:cNvCxnSpPr>
            <a:cxnSpLocks/>
          </p:cNvCxnSpPr>
          <p:nvPr/>
        </p:nvCxnSpPr>
        <p:spPr>
          <a:xfrm flipV="1">
            <a:off x="10273380" y="1963381"/>
            <a:ext cx="1832035" cy="500453"/>
          </a:xfrm>
          <a:prstGeom prst="bentConnector3">
            <a:avLst>
              <a:gd name="adj1" fmla="val 548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コネクタ: カギ線 51">
            <a:extLst>
              <a:ext uri="{FF2B5EF4-FFF2-40B4-BE49-F238E27FC236}">
                <a16:creationId xmlns:a16="http://schemas.microsoft.com/office/drawing/2014/main" id="{0268F61A-00D4-2E24-702B-AB9312C842E5}"/>
              </a:ext>
            </a:extLst>
          </p:cNvPr>
          <p:cNvCxnSpPr>
            <a:cxnSpLocks/>
            <a:stCxn id="7" idx="3"/>
          </p:cNvCxnSpPr>
          <p:nvPr/>
        </p:nvCxnSpPr>
        <p:spPr>
          <a:xfrm flipV="1">
            <a:off x="7916739" y="1220284"/>
            <a:ext cx="1928514" cy="377659"/>
          </a:xfrm>
          <a:prstGeom prst="bentConnector3">
            <a:avLst>
              <a:gd name="adj1" fmla="val 11913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9F9F7A2C-FAE0-B301-D768-250EFD46A224}"/>
              </a:ext>
            </a:extLst>
          </p:cNvPr>
          <p:cNvSpPr txBox="1"/>
          <p:nvPr/>
        </p:nvSpPr>
        <p:spPr>
          <a:xfrm>
            <a:off x="103919" y="5046963"/>
            <a:ext cx="1760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①⑩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区民ひろば椎名町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7B842B4B-C47D-AAF8-6366-8F70BE4E2EDC}"/>
              </a:ext>
            </a:extLst>
          </p:cNvPr>
          <p:cNvSpPr txBox="1"/>
          <p:nvPr/>
        </p:nvSpPr>
        <p:spPr>
          <a:xfrm>
            <a:off x="8122194" y="697852"/>
            <a:ext cx="1746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⑧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区民ひろば朝日</a:t>
            </a: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102D43BE-188E-C21D-B081-EF48B98EE851}"/>
              </a:ext>
            </a:extLst>
          </p:cNvPr>
          <p:cNvSpPr txBox="1"/>
          <p:nvPr/>
        </p:nvSpPr>
        <p:spPr>
          <a:xfrm>
            <a:off x="10383276" y="1434504"/>
            <a:ext cx="17221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⑳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区民ひろば駒込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8B26A1AA-FF19-3F37-2598-65256A56FCA6}"/>
              </a:ext>
            </a:extLst>
          </p:cNvPr>
          <p:cNvSpPr txBox="1"/>
          <p:nvPr/>
        </p:nvSpPr>
        <p:spPr>
          <a:xfrm>
            <a:off x="8125631" y="4454335"/>
            <a:ext cx="2479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⑮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区民ひろば南大塚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6292BBCC-2A7C-EAF4-6D03-F83DCE546377}"/>
              </a:ext>
            </a:extLst>
          </p:cNvPr>
          <p:cNvSpPr txBox="1"/>
          <p:nvPr/>
        </p:nvSpPr>
        <p:spPr>
          <a:xfrm>
            <a:off x="3348160" y="1150061"/>
            <a:ext cx="24795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池袋本町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4-36-1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2C8B60A9-5DD6-25BD-B246-33B65AA97973}"/>
              </a:ext>
            </a:extLst>
          </p:cNvPr>
          <p:cNvSpPr txBox="1"/>
          <p:nvPr/>
        </p:nvSpPr>
        <p:spPr>
          <a:xfrm>
            <a:off x="240981" y="5582510"/>
            <a:ext cx="24795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南長崎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4-29-10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353151EF-DDBD-E919-2A4F-8979FEBE85C4}"/>
              </a:ext>
            </a:extLst>
          </p:cNvPr>
          <p:cNvSpPr txBox="1"/>
          <p:nvPr/>
        </p:nvSpPr>
        <p:spPr>
          <a:xfrm>
            <a:off x="8163598" y="5042503"/>
            <a:ext cx="13046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南大塚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2-36-1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2BA7096C-D121-48AF-600E-3A5039F6E2A0}"/>
              </a:ext>
            </a:extLst>
          </p:cNvPr>
          <p:cNvSpPr txBox="1"/>
          <p:nvPr/>
        </p:nvSpPr>
        <p:spPr>
          <a:xfrm>
            <a:off x="10383276" y="1975646"/>
            <a:ext cx="24795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駒込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2-2-4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70566E80-07F1-33D7-0DC5-B455CCE1A767}"/>
              </a:ext>
            </a:extLst>
          </p:cNvPr>
          <p:cNvSpPr txBox="1"/>
          <p:nvPr/>
        </p:nvSpPr>
        <p:spPr>
          <a:xfrm>
            <a:off x="8164204" y="1199705"/>
            <a:ext cx="24795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西巣鴨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4-10-12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E8AF3044-2176-ABCD-3126-8B4F1A6CA946}"/>
              </a:ext>
            </a:extLst>
          </p:cNvPr>
          <p:cNvSpPr txBox="1"/>
          <p:nvPr/>
        </p:nvSpPr>
        <p:spPr>
          <a:xfrm>
            <a:off x="7841964" y="494033"/>
            <a:ext cx="42012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各施設の開催日程・時間は、</a:t>
            </a:r>
            <a:r>
              <a:rPr kumimoji="1" lang="en-US" altLang="ja-JP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HP</a:t>
            </a:r>
            <a:r>
              <a:rPr kumimoji="1"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をご覧ください。</a:t>
            </a: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31F91DFD-6F54-A100-D7BA-B8165359BC87}"/>
              </a:ext>
            </a:extLst>
          </p:cNvPr>
          <p:cNvSpPr txBox="1"/>
          <p:nvPr/>
        </p:nvSpPr>
        <p:spPr>
          <a:xfrm>
            <a:off x="240981" y="5932867"/>
            <a:ext cx="30707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お問い合わせ</a:t>
            </a:r>
            <a:endParaRPr lang="en-US" altLang="ja-JP" sz="1400" b="1" dirty="0">
              <a:solidFill>
                <a:srgbClr val="00206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地域区民ひろば課　事業グループ</a:t>
            </a:r>
            <a:endParaRPr lang="en-US" altLang="ja-JP" sz="1400" b="1" dirty="0">
              <a:solidFill>
                <a:srgbClr val="00206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☎</a:t>
            </a:r>
            <a:r>
              <a:rPr lang="en-US" altLang="ja-JP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03-3981-1507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75CA1747-BDED-1691-0684-3E272C0A9E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350827"/>
            <a:ext cx="280440" cy="323116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891F2D67-924B-6F86-B4D0-6F73C16860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6883" y="2564631"/>
            <a:ext cx="280440" cy="323116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1BCA3FD0-9DAF-AD1A-7729-3822DC469C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4465" y="3948651"/>
            <a:ext cx="280440" cy="323116"/>
          </a:xfrm>
          <a:prstGeom prst="rect">
            <a:avLst/>
          </a:prstGeom>
        </p:spPr>
      </p:pic>
      <p:cxnSp>
        <p:nvCxnSpPr>
          <p:cNvPr id="18" name="コネクタ: カギ線 17">
            <a:extLst>
              <a:ext uri="{FF2B5EF4-FFF2-40B4-BE49-F238E27FC236}">
                <a16:creationId xmlns:a16="http://schemas.microsoft.com/office/drawing/2014/main" id="{C4A430BF-2545-D213-0F9F-4092DF899362}"/>
              </a:ext>
            </a:extLst>
          </p:cNvPr>
          <p:cNvCxnSpPr>
            <a:cxnSpLocks/>
            <a:endCxn id="2" idx="1"/>
          </p:cNvCxnSpPr>
          <p:nvPr/>
        </p:nvCxnSpPr>
        <p:spPr>
          <a:xfrm>
            <a:off x="1229874" y="1936942"/>
            <a:ext cx="4866126" cy="575443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1B5AE95-7A43-8A6E-061B-24228D800106}"/>
              </a:ext>
            </a:extLst>
          </p:cNvPr>
          <p:cNvSpPr txBox="1"/>
          <p:nvPr/>
        </p:nvSpPr>
        <p:spPr>
          <a:xfrm>
            <a:off x="1285498" y="1928972"/>
            <a:ext cx="24795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上池袋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3-13-5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6" name="コネクタ: カギ線 25">
            <a:extLst>
              <a:ext uri="{FF2B5EF4-FFF2-40B4-BE49-F238E27FC236}">
                <a16:creationId xmlns:a16="http://schemas.microsoft.com/office/drawing/2014/main" id="{005FB4D7-396C-D385-64D3-5AE6230ECDD4}"/>
              </a:ext>
            </a:extLst>
          </p:cNvPr>
          <p:cNvCxnSpPr>
            <a:cxnSpLocks/>
            <a:endCxn id="3" idx="0"/>
          </p:cNvCxnSpPr>
          <p:nvPr/>
        </p:nvCxnSpPr>
        <p:spPr>
          <a:xfrm rot="16200000" flipH="1">
            <a:off x="5313427" y="1160955"/>
            <a:ext cx="1453532" cy="1353820"/>
          </a:xfrm>
          <a:prstGeom prst="bentConnector3">
            <a:avLst>
              <a:gd name="adj1" fmla="val 6686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コネクタ: カギ線 41">
            <a:extLst>
              <a:ext uri="{FF2B5EF4-FFF2-40B4-BE49-F238E27FC236}">
                <a16:creationId xmlns:a16="http://schemas.microsoft.com/office/drawing/2014/main" id="{4D201D66-DDB6-84E1-2E11-4152A2F7C6BB}"/>
              </a:ext>
            </a:extLst>
          </p:cNvPr>
          <p:cNvCxnSpPr>
            <a:cxnSpLocks/>
          </p:cNvCxnSpPr>
          <p:nvPr/>
        </p:nvCxnSpPr>
        <p:spPr>
          <a:xfrm rot="16200000" flipH="1">
            <a:off x="2832381" y="4273712"/>
            <a:ext cx="1715592" cy="1501485"/>
          </a:xfrm>
          <a:prstGeom prst="bentConnector3">
            <a:avLst>
              <a:gd name="adj1" fmla="val 67475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コネクタ: カギ線 69">
            <a:extLst>
              <a:ext uri="{FF2B5EF4-FFF2-40B4-BE49-F238E27FC236}">
                <a16:creationId xmlns:a16="http://schemas.microsoft.com/office/drawing/2014/main" id="{37D09588-45EA-6F55-1B3A-E8E98A924712}"/>
              </a:ext>
            </a:extLst>
          </p:cNvPr>
          <p:cNvCxnSpPr>
            <a:cxnSpLocks/>
          </p:cNvCxnSpPr>
          <p:nvPr/>
        </p:nvCxnSpPr>
        <p:spPr>
          <a:xfrm>
            <a:off x="168709" y="3199086"/>
            <a:ext cx="3005994" cy="301987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9" name="図 68">
            <a:extLst>
              <a:ext uri="{FF2B5EF4-FFF2-40B4-BE49-F238E27FC236}">
                <a16:creationId xmlns:a16="http://schemas.microsoft.com/office/drawing/2014/main" id="{D9064042-694C-61EC-BC7B-FCD602E96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2793" y="3304870"/>
            <a:ext cx="280440" cy="323116"/>
          </a:xfrm>
          <a:prstGeom prst="rect">
            <a:avLst/>
          </a:prstGeom>
        </p:spPr>
      </p:pic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3203ED52-8B88-5C25-4A07-2117BA845E76}"/>
              </a:ext>
            </a:extLst>
          </p:cNvPr>
          <p:cNvSpPr txBox="1"/>
          <p:nvPr/>
        </p:nvSpPr>
        <p:spPr>
          <a:xfrm>
            <a:off x="2936046" y="4823051"/>
            <a:ext cx="1760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⑪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区民ひろば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長崎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67DB3C6F-6FCB-CA6E-2C7A-3B2EFC1AC530}"/>
              </a:ext>
            </a:extLst>
          </p:cNvPr>
          <p:cNvSpPr txBox="1"/>
          <p:nvPr/>
        </p:nvSpPr>
        <p:spPr>
          <a:xfrm>
            <a:off x="3073108" y="5327981"/>
            <a:ext cx="24795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長崎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2-27-18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EA65801B-3BC8-C37C-5F8F-A883F1AED79D}"/>
              </a:ext>
            </a:extLst>
          </p:cNvPr>
          <p:cNvSpPr txBox="1"/>
          <p:nvPr/>
        </p:nvSpPr>
        <p:spPr>
          <a:xfrm>
            <a:off x="168709" y="2694156"/>
            <a:ext cx="1760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⑥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区民ひろば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要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D0333332-BC40-B3F8-B8BA-4EC0465A9201}"/>
              </a:ext>
            </a:extLst>
          </p:cNvPr>
          <p:cNvSpPr txBox="1"/>
          <p:nvPr/>
        </p:nvSpPr>
        <p:spPr>
          <a:xfrm>
            <a:off x="240981" y="3199086"/>
            <a:ext cx="24795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要町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1-5-1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5B26BD29-5011-8DD3-946E-98783AB47F87}"/>
              </a:ext>
            </a:extLst>
          </p:cNvPr>
          <p:cNvSpPr txBox="1"/>
          <p:nvPr/>
        </p:nvSpPr>
        <p:spPr>
          <a:xfrm>
            <a:off x="1229874" y="1435455"/>
            <a:ext cx="1760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⑯⑰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区民ひろば上池袋</a:t>
            </a: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701FF7EC-647B-8389-5FF3-FD250176C315}"/>
              </a:ext>
            </a:extLst>
          </p:cNvPr>
          <p:cNvSpPr txBox="1"/>
          <p:nvPr/>
        </p:nvSpPr>
        <p:spPr>
          <a:xfrm>
            <a:off x="5316609" y="695307"/>
            <a:ext cx="2479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④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区民ひろば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豊成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BE258208-E9E0-FE07-A9EE-CD2FFC9150D1}"/>
              </a:ext>
            </a:extLst>
          </p:cNvPr>
          <p:cNvSpPr txBox="1"/>
          <p:nvPr/>
        </p:nvSpPr>
        <p:spPr>
          <a:xfrm>
            <a:off x="5369274" y="1211729"/>
            <a:ext cx="13478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上池袋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1-28-7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97" name="図 96">
            <a:extLst>
              <a:ext uri="{FF2B5EF4-FFF2-40B4-BE49-F238E27FC236}">
                <a16:creationId xmlns:a16="http://schemas.microsoft.com/office/drawing/2014/main" id="{028FE4D4-6133-9EA1-C8C9-DC13635E06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9369" y="2496353"/>
            <a:ext cx="280440" cy="323116"/>
          </a:xfrm>
          <a:prstGeom prst="rect">
            <a:avLst/>
          </a:prstGeom>
        </p:spPr>
      </p:pic>
      <p:cxnSp>
        <p:nvCxnSpPr>
          <p:cNvPr id="117" name="コネクタ: カギ線 116">
            <a:extLst>
              <a:ext uri="{FF2B5EF4-FFF2-40B4-BE49-F238E27FC236}">
                <a16:creationId xmlns:a16="http://schemas.microsoft.com/office/drawing/2014/main" id="{7AD078C0-C8B3-8E2C-3AFD-C5025775BC23}"/>
              </a:ext>
            </a:extLst>
          </p:cNvPr>
          <p:cNvCxnSpPr>
            <a:cxnSpLocks/>
          </p:cNvCxnSpPr>
          <p:nvPr/>
        </p:nvCxnSpPr>
        <p:spPr>
          <a:xfrm>
            <a:off x="6374856" y="3566823"/>
            <a:ext cx="2182858" cy="2033979"/>
          </a:xfrm>
          <a:prstGeom prst="bentConnector3">
            <a:avLst>
              <a:gd name="adj1" fmla="val 1429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4" name="テキスト ボックス 123">
            <a:extLst>
              <a:ext uri="{FF2B5EF4-FFF2-40B4-BE49-F238E27FC236}">
                <a16:creationId xmlns:a16="http://schemas.microsoft.com/office/drawing/2014/main" id="{5DDA59FB-EB40-513C-FDFF-724024122FBF}"/>
              </a:ext>
            </a:extLst>
          </p:cNvPr>
          <p:cNvSpPr txBox="1"/>
          <p:nvPr/>
        </p:nvSpPr>
        <p:spPr>
          <a:xfrm>
            <a:off x="6681769" y="5070749"/>
            <a:ext cx="2479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⑦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区民ひろば朋有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5" name="テキスト ボックス 124">
            <a:extLst>
              <a:ext uri="{FF2B5EF4-FFF2-40B4-BE49-F238E27FC236}">
                <a16:creationId xmlns:a16="http://schemas.microsoft.com/office/drawing/2014/main" id="{DE6F6E8E-BA06-5741-84AC-A672332EBFBE}"/>
              </a:ext>
            </a:extLst>
          </p:cNvPr>
          <p:cNvSpPr txBox="1"/>
          <p:nvPr/>
        </p:nvSpPr>
        <p:spPr>
          <a:xfrm>
            <a:off x="6717102" y="5613413"/>
            <a:ext cx="23930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東池袋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2-38-10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0F87C832-63F7-FDF1-F1D7-A15540A6959F}"/>
              </a:ext>
            </a:extLst>
          </p:cNvPr>
          <p:cNvSpPr txBox="1"/>
          <p:nvPr/>
        </p:nvSpPr>
        <p:spPr>
          <a:xfrm>
            <a:off x="9149080" y="5807880"/>
            <a:ext cx="2479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②③⑬⑭⑱⑲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区民ひろば池袋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8" name="テキスト ボックス 127">
            <a:extLst>
              <a:ext uri="{FF2B5EF4-FFF2-40B4-BE49-F238E27FC236}">
                <a16:creationId xmlns:a16="http://schemas.microsoft.com/office/drawing/2014/main" id="{9B16EFE1-7D10-6AFD-69C2-56D0964C5FAD}"/>
              </a:ext>
            </a:extLst>
          </p:cNvPr>
          <p:cNvSpPr txBox="1"/>
          <p:nvPr/>
        </p:nvSpPr>
        <p:spPr>
          <a:xfrm>
            <a:off x="9149080" y="6363180"/>
            <a:ext cx="24795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池袋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4-21-10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37" name="コネクタ: カギ線 136">
            <a:extLst>
              <a:ext uri="{FF2B5EF4-FFF2-40B4-BE49-F238E27FC236}">
                <a16:creationId xmlns:a16="http://schemas.microsoft.com/office/drawing/2014/main" id="{319FF9C7-45DF-DC20-19B7-DAABDE9E6CA2}"/>
              </a:ext>
            </a:extLst>
          </p:cNvPr>
          <p:cNvCxnSpPr>
            <a:cxnSpLocks/>
          </p:cNvCxnSpPr>
          <p:nvPr/>
        </p:nvCxnSpPr>
        <p:spPr>
          <a:xfrm>
            <a:off x="9001705" y="3030438"/>
            <a:ext cx="2360583" cy="994076"/>
          </a:xfrm>
          <a:prstGeom prst="bentConnector3">
            <a:avLst>
              <a:gd name="adj1" fmla="val 6029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8" name="テキスト ボックス 137">
            <a:extLst>
              <a:ext uri="{FF2B5EF4-FFF2-40B4-BE49-F238E27FC236}">
                <a16:creationId xmlns:a16="http://schemas.microsoft.com/office/drawing/2014/main" id="{D2752994-21A0-0A3E-23CB-3EB4D0798FB9}"/>
              </a:ext>
            </a:extLst>
          </p:cNvPr>
          <p:cNvSpPr txBox="1"/>
          <p:nvPr/>
        </p:nvSpPr>
        <p:spPr>
          <a:xfrm>
            <a:off x="9155176" y="3495190"/>
            <a:ext cx="2479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⑨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区民ひろば仰高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9" name="テキスト ボックス 138">
            <a:extLst>
              <a:ext uri="{FF2B5EF4-FFF2-40B4-BE49-F238E27FC236}">
                <a16:creationId xmlns:a16="http://schemas.microsoft.com/office/drawing/2014/main" id="{A943FF04-5F50-E34F-3CF6-4E0D8CEA9EDE}"/>
              </a:ext>
            </a:extLst>
          </p:cNvPr>
          <p:cNvSpPr txBox="1"/>
          <p:nvPr/>
        </p:nvSpPr>
        <p:spPr>
          <a:xfrm>
            <a:off x="9149080" y="4068945"/>
            <a:ext cx="993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駒込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4-12-3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2" name="テキスト ボックス 141">
            <a:extLst>
              <a:ext uri="{FF2B5EF4-FFF2-40B4-BE49-F238E27FC236}">
                <a16:creationId xmlns:a16="http://schemas.microsoft.com/office/drawing/2014/main" id="{8C2D8230-167D-0C8C-EE68-DF58C3199202}"/>
              </a:ext>
            </a:extLst>
          </p:cNvPr>
          <p:cNvSpPr txBox="1"/>
          <p:nvPr/>
        </p:nvSpPr>
        <p:spPr>
          <a:xfrm>
            <a:off x="296916" y="-11196"/>
            <a:ext cx="11331754" cy="5979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kumimoji="1" lang="ja-JP" altLang="en-US" sz="28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kumimoji="1" lang="en-US" altLang="ja-JP" sz="28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kumimoji="1" lang="ja-JP" altLang="en-US" sz="28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 豊島区</a:t>
            </a:r>
            <a:r>
              <a:rPr lang="ja-JP" altLang="en-US" sz="28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区民ひろば</a:t>
            </a:r>
            <a:r>
              <a:rPr kumimoji="1" lang="en-US" altLang="ja-JP" sz="28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『</a:t>
            </a:r>
            <a:r>
              <a:rPr kumimoji="1" lang="ja-JP" altLang="en-US" sz="28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スラックライン体験会</a:t>
            </a:r>
            <a:r>
              <a:rPr kumimoji="1" lang="en-US" altLang="ja-JP" sz="28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</a:t>
            </a:r>
            <a:r>
              <a:rPr kumimoji="1" lang="ja-JP" altLang="en-US" sz="28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開催会場マップ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B2D3B110-26A5-C6DF-E0DD-31CD9C42F6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6288" y="4394907"/>
            <a:ext cx="280440" cy="323116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47EE31FE-A53A-5DAD-0F7C-1C76AADF02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0786" y="3390433"/>
            <a:ext cx="280440" cy="323116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609136EC-E491-50FF-988E-8874E1EEC2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8640" y="2863448"/>
            <a:ext cx="280440" cy="323116"/>
          </a:xfrm>
          <a:prstGeom prst="rect">
            <a:avLst/>
          </a:prstGeom>
        </p:spPr>
      </p:pic>
      <p:pic>
        <p:nvPicPr>
          <p:cNvPr id="155" name="図 154">
            <a:extLst>
              <a:ext uri="{FF2B5EF4-FFF2-40B4-BE49-F238E27FC236}">
                <a16:creationId xmlns:a16="http://schemas.microsoft.com/office/drawing/2014/main" id="{F7F1C847-608B-3784-65F9-E9361A5273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5875" y="3798008"/>
            <a:ext cx="280440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254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133</Words>
  <Application>Microsoft Office PowerPoint</Application>
  <PresentationFormat>ワイド画面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city-toshima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舩木 みのり</dc:creator>
  <cp:lastModifiedBy>峯岸 友規</cp:lastModifiedBy>
  <cp:revision>8</cp:revision>
  <dcterms:created xsi:type="dcterms:W3CDTF">2026-06-08T07:19:04Z</dcterms:created>
  <dcterms:modified xsi:type="dcterms:W3CDTF">2026-06-10T06:14:01Z</dcterms:modified>
</cp:coreProperties>
</file>