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7B6A7B1-AA65-D6E1-E954-B2C2367C9A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D98F71F-B41A-6C7D-68F9-6E063EAE606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8C03ED1-5FEB-71E4-39B0-387761742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42F76ED-4492-EBAB-107F-3499B69970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7AEE7C1-558B-ADF1-56E9-A8063BE7B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82157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C166BF-3CD7-4363-1A0C-EAF0B3DF59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301D7D49-BB67-B46A-5FD4-F844B43134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81D4424-2138-EC06-DC3C-B00F7AD705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8CBE93-581B-D7DD-246A-F81F45BF3B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5BE6E4-88CA-4C04-6626-C4B821AD0B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491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C5448A9-FDA4-4021-EBBB-0586FD9AFC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2ECDBC7-6782-E30B-D344-113D184B8F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8B928E-E235-CB88-6ECE-AF10A8C1C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7738EA-2E6A-50E7-97BC-A8738ADC40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7B2FCC8-7785-496A-2E6F-E628BB40A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713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243E7A-D139-AE63-9DA2-1FEB0FB3E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564B997-5A72-4325-265E-7506D55EA4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A796389-4FC1-76B8-D62A-9CF146EE89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2544881-76F9-6229-F69A-1571EA7C42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75C182A-DAAA-7BB8-7F7C-928A0727DB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1452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6662B7C-2D36-47C4-B72A-3A1A4923E5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E1630680-F47E-76B0-F6BC-940DF35240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B6BD195F-1B50-B761-C027-BC8C0DFA7E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FAB6930-280A-C3E8-0A31-8F9ED101BA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887E4E18-EF03-DFDA-9C90-FD8930E973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0379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F482FEB-860A-C84C-5737-A606B6CDE0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AB6F18-60D8-C062-3CFC-E07068AE20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883E1CB-FE3C-7E44-9EC5-2562AF5B803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D9ED78B6-7247-72F3-5EA6-DF41BD689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98F63-1616-AE3D-AFBB-CC8A4AB87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BC85F64-5F91-2007-15C5-DF92B5AAC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741736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FB89A71-39BE-6ED2-62A3-5782EDFABD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D79B50C-95AF-B4BC-F9FF-52174848BE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6B2F0A2-EE30-C336-7D08-93D35625A3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C1DC22B7-E407-0C09-C857-C6A18631A18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C86388E-CEE5-202B-4A6C-8215131745D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97AFEAFF-958A-D87A-41FE-94AB1CB6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1E8B351-12AC-B17F-BF8B-C17218FC6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25E82DAC-6242-A8AF-8D1E-72D030B37D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5009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0567B4-352E-029D-35C1-06DFFEA146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E2B4C2A8-8BF0-4009-A936-45B6A7D5CD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AA2F8A6-66CB-3490-F839-F764851409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5897115-6D77-A878-EF5B-3F28E8774C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67040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9C04B025-E6A1-DFF4-5E4F-073C5FAA7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032DA2B0-7963-069D-8512-36F19BDEDC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E834F5-196E-12C0-557A-AF24EBB74E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2079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46441BB-5568-0D60-6557-616FBEC1BA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49E256AF-52FF-8F81-BEFA-0730F3E6314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AB8B2CF-F891-80CD-75DC-87529AA46D1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9D11AD9-A6D0-BA44-E09D-CE899C3EE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24019BB-7FAF-1FC4-6604-AAEBEF317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97F0B0E-14FC-A603-C62B-C39BB808E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1755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A11D1D-F734-AA8C-D5B5-F03104DE0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6C918EF6-B2BD-3C66-FB56-0D4959B32E4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85D76FD-B0F2-668C-D573-19D64C281C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09DE21-60E3-08BA-6DA5-B867ADEA2D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43158CCB-2C12-E9A4-ED50-3C9009B89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85423D-E71A-C640-6C53-E65A12DE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2465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BB02F93-9949-EA94-6E2D-BA9EAAC541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1262CD1-783F-2C49-9DAC-14E8916673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CE1F614-0E5E-0269-9410-6220E68C567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D57360-D006-4822-863C-7993734CFF68}" type="datetimeFigureOut">
              <a:rPr kumimoji="1" lang="ja-JP" altLang="en-US" smtClean="0"/>
              <a:t>2026/6/10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1119388-EF49-45D9-5827-687AFC135C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2832841D-E1C1-03E4-B1AE-F58694B32E8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6F948C-C043-4448-8255-45F455A7049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939004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2ED68909-A0F5-AEF6-72D8-71B8B086FB1A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6095"/>
          <a:stretch/>
        </p:blipFill>
        <p:spPr>
          <a:xfrm>
            <a:off x="766119" y="444852"/>
            <a:ext cx="10264346" cy="6437866"/>
          </a:xfrm>
          <a:prstGeom prst="rect">
            <a:avLst/>
          </a:prstGeom>
        </p:spPr>
      </p:pic>
      <p:sp>
        <p:nvSpPr>
          <p:cNvPr id="5" name="星: 5 pt 4">
            <a:extLst>
              <a:ext uri="{FF2B5EF4-FFF2-40B4-BE49-F238E27FC236}">
                <a16:creationId xmlns:a16="http://schemas.microsoft.com/office/drawing/2014/main" id="{5987AF26-765D-C038-90B7-86A97F0658FD}"/>
              </a:ext>
            </a:extLst>
          </p:cNvPr>
          <p:cNvSpPr/>
          <p:nvPr/>
        </p:nvSpPr>
        <p:spPr>
          <a:xfrm>
            <a:off x="2026508" y="2703874"/>
            <a:ext cx="284206" cy="321276"/>
          </a:xfrm>
          <a:prstGeom prst="star5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>
            <a:extLst>
              <a:ext uri="{FF2B5EF4-FFF2-40B4-BE49-F238E27FC236}">
                <a16:creationId xmlns:a16="http://schemas.microsoft.com/office/drawing/2014/main" id="{4C85FB8F-A58A-64E9-9DE4-2A714A1054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97931" y="2140719"/>
            <a:ext cx="280440" cy="32311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DF000D2-0208-BB6C-C59B-061B3BB420D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36299" y="1436385"/>
            <a:ext cx="280440" cy="323116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34F82DE7-BCC8-940C-7ECE-F77E96A0B71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26732" y="1597943"/>
            <a:ext cx="280440" cy="323116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2D3B110-26A5-C6DF-E0DD-31CD9C42F66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86288" y="4394907"/>
            <a:ext cx="280440" cy="323116"/>
          </a:xfrm>
          <a:prstGeom prst="rect">
            <a:avLst/>
          </a:prstGeom>
        </p:spPr>
      </p:pic>
      <p:cxnSp>
        <p:nvCxnSpPr>
          <p:cNvPr id="17" name="コネクタ: カギ線 16">
            <a:extLst>
              <a:ext uri="{FF2B5EF4-FFF2-40B4-BE49-F238E27FC236}">
                <a16:creationId xmlns:a16="http://schemas.microsoft.com/office/drawing/2014/main" id="{027545BA-0C71-3D01-D014-CC1C60536E88}"/>
              </a:ext>
            </a:extLst>
          </p:cNvPr>
          <p:cNvCxnSpPr>
            <a:cxnSpLocks/>
            <a:endCxn id="8" idx="1"/>
          </p:cNvCxnSpPr>
          <p:nvPr/>
        </p:nvCxnSpPr>
        <p:spPr>
          <a:xfrm>
            <a:off x="3286809" y="1132159"/>
            <a:ext cx="1939923" cy="627342"/>
          </a:xfrm>
          <a:prstGeom prst="bentConnector3">
            <a:avLst>
              <a:gd name="adj1" fmla="val 9522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32DEEAF-EAF6-BA21-F558-4B3F0BB05F53}"/>
              </a:ext>
            </a:extLst>
          </p:cNvPr>
          <p:cNvSpPr txBox="1"/>
          <p:nvPr/>
        </p:nvSpPr>
        <p:spPr>
          <a:xfrm>
            <a:off x="3262260" y="798598"/>
            <a:ext cx="2479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①区民ひろば池袋本町</a:t>
            </a:r>
          </a:p>
        </p:txBody>
      </p:sp>
      <p:cxnSp>
        <p:nvCxnSpPr>
          <p:cNvPr id="37" name="コネクタ: カギ線 36">
            <a:extLst>
              <a:ext uri="{FF2B5EF4-FFF2-40B4-BE49-F238E27FC236}">
                <a16:creationId xmlns:a16="http://schemas.microsoft.com/office/drawing/2014/main" id="{C4630BA7-B2C5-F333-AAF9-7078C1AA1CFE}"/>
              </a:ext>
            </a:extLst>
          </p:cNvPr>
          <p:cNvCxnSpPr>
            <a:cxnSpLocks/>
          </p:cNvCxnSpPr>
          <p:nvPr/>
        </p:nvCxnSpPr>
        <p:spPr>
          <a:xfrm>
            <a:off x="1455560" y="1391415"/>
            <a:ext cx="1917491" cy="902523"/>
          </a:xfrm>
          <a:prstGeom prst="bentConnector3">
            <a:avLst>
              <a:gd name="adj1" fmla="val 92532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8" name="コネクタ: カギ線 37">
            <a:extLst>
              <a:ext uri="{FF2B5EF4-FFF2-40B4-BE49-F238E27FC236}">
                <a16:creationId xmlns:a16="http://schemas.microsoft.com/office/drawing/2014/main" id="{1236957F-ED9A-17EF-27B2-E20E342F5CAB}"/>
              </a:ext>
            </a:extLst>
          </p:cNvPr>
          <p:cNvCxnSpPr>
            <a:cxnSpLocks/>
          </p:cNvCxnSpPr>
          <p:nvPr/>
        </p:nvCxnSpPr>
        <p:spPr>
          <a:xfrm>
            <a:off x="86585" y="2270183"/>
            <a:ext cx="1939923" cy="627342"/>
          </a:xfrm>
          <a:prstGeom prst="bentConnector3">
            <a:avLst>
              <a:gd name="adj1" fmla="val 95225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9" name="コネクタ: カギ線 38">
            <a:extLst>
              <a:ext uri="{FF2B5EF4-FFF2-40B4-BE49-F238E27FC236}">
                <a16:creationId xmlns:a16="http://schemas.microsoft.com/office/drawing/2014/main" id="{A8FE04A0-FB2A-6040-FE8F-8A3A7703BD82}"/>
              </a:ext>
            </a:extLst>
          </p:cNvPr>
          <p:cNvCxnSpPr>
            <a:cxnSpLocks/>
          </p:cNvCxnSpPr>
          <p:nvPr/>
        </p:nvCxnSpPr>
        <p:spPr>
          <a:xfrm>
            <a:off x="2166728" y="4630961"/>
            <a:ext cx="1874286" cy="864932"/>
          </a:xfrm>
          <a:prstGeom prst="bentConnector3">
            <a:avLst>
              <a:gd name="adj1" fmla="val 10443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52" name="コネクタ: カギ線 51">
            <a:extLst>
              <a:ext uri="{FF2B5EF4-FFF2-40B4-BE49-F238E27FC236}">
                <a16:creationId xmlns:a16="http://schemas.microsoft.com/office/drawing/2014/main" id="{0268F61A-00D4-2E24-702B-AB9312C842E5}"/>
              </a:ext>
            </a:extLst>
          </p:cNvPr>
          <p:cNvCxnSpPr>
            <a:cxnSpLocks/>
          </p:cNvCxnSpPr>
          <p:nvPr/>
        </p:nvCxnSpPr>
        <p:spPr>
          <a:xfrm flipV="1">
            <a:off x="7921564" y="1132159"/>
            <a:ext cx="1931156" cy="518512"/>
          </a:xfrm>
          <a:prstGeom prst="bentConnector3">
            <a:avLst>
              <a:gd name="adj1" fmla="val 8409"/>
            </a:avLst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67F5BA36-4F67-4D33-16CF-8AE21E2F45CD}"/>
              </a:ext>
            </a:extLst>
          </p:cNvPr>
          <p:cNvSpPr txBox="1"/>
          <p:nvPr/>
        </p:nvSpPr>
        <p:spPr>
          <a:xfrm>
            <a:off x="1453603" y="1073873"/>
            <a:ext cx="2479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⑤区民ひろば高松</a:t>
            </a: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970E5B4-FB1E-2171-90B0-5D89785BB17F}"/>
              </a:ext>
            </a:extLst>
          </p:cNvPr>
          <p:cNvSpPr txBox="1"/>
          <p:nvPr/>
        </p:nvSpPr>
        <p:spPr>
          <a:xfrm>
            <a:off x="30103" y="1952563"/>
            <a:ext cx="2479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③区民ひろば千早</a:t>
            </a: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9F9F7A2C-FAE0-B301-D768-250EFD46A224}"/>
              </a:ext>
            </a:extLst>
          </p:cNvPr>
          <p:cNvSpPr txBox="1"/>
          <p:nvPr/>
        </p:nvSpPr>
        <p:spPr>
          <a:xfrm>
            <a:off x="2366341" y="5188116"/>
            <a:ext cx="2479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②区民ひろば椎名町</a:t>
            </a:r>
          </a:p>
        </p:txBody>
      </p:sp>
      <p:sp>
        <p:nvSpPr>
          <p:cNvPr id="59" name="テキスト ボックス 58">
            <a:extLst>
              <a:ext uri="{FF2B5EF4-FFF2-40B4-BE49-F238E27FC236}">
                <a16:creationId xmlns:a16="http://schemas.microsoft.com/office/drawing/2014/main" id="{7B842B4B-C47D-AAF8-6366-8F70BE4E2EDC}"/>
              </a:ext>
            </a:extLst>
          </p:cNvPr>
          <p:cNvSpPr txBox="1"/>
          <p:nvPr/>
        </p:nvSpPr>
        <p:spPr>
          <a:xfrm>
            <a:off x="8005388" y="804139"/>
            <a:ext cx="247959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④区民ひろば朝日</a:t>
            </a:r>
          </a:p>
        </p:txBody>
      </p:sp>
      <p:sp>
        <p:nvSpPr>
          <p:cNvPr id="80" name="テキスト ボックス 79">
            <a:extLst>
              <a:ext uri="{FF2B5EF4-FFF2-40B4-BE49-F238E27FC236}">
                <a16:creationId xmlns:a16="http://schemas.microsoft.com/office/drawing/2014/main" id="{6292BBCC-2A7C-EAF4-6D03-F83DCE546377}"/>
              </a:ext>
            </a:extLst>
          </p:cNvPr>
          <p:cNvSpPr txBox="1"/>
          <p:nvPr/>
        </p:nvSpPr>
        <p:spPr>
          <a:xfrm>
            <a:off x="3538151" y="1150061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池袋本町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4-36-1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1" name="テキスト ボックス 80">
            <a:extLst>
              <a:ext uri="{FF2B5EF4-FFF2-40B4-BE49-F238E27FC236}">
                <a16:creationId xmlns:a16="http://schemas.microsoft.com/office/drawing/2014/main" id="{B4036349-9533-E0F1-EFAA-FB0E91B07B9E}"/>
              </a:ext>
            </a:extLst>
          </p:cNvPr>
          <p:cNvSpPr txBox="1"/>
          <p:nvPr/>
        </p:nvSpPr>
        <p:spPr>
          <a:xfrm>
            <a:off x="1758257" y="1407434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高松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2-25-9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EFB6BC0A-9000-18BD-EFC9-3BC78C7E917E}"/>
              </a:ext>
            </a:extLst>
          </p:cNvPr>
          <p:cNvSpPr txBox="1"/>
          <p:nvPr/>
        </p:nvSpPr>
        <p:spPr>
          <a:xfrm>
            <a:off x="445242" y="2314639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要町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1-5-1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7" name="テキスト ボックス 86">
            <a:extLst>
              <a:ext uri="{FF2B5EF4-FFF2-40B4-BE49-F238E27FC236}">
                <a16:creationId xmlns:a16="http://schemas.microsoft.com/office/drawing/2014/main" id="{2C8B60A9-5DD6-25BD-B246-33B65AA97973}"/>
              </a:ext>
            </a:extLst>
          </p:cNvPr>
          <p:cNvSpPr txBox="1"/>
          <p:nvPr/>
        </p:nvSpPr>
        <p:spPr>
          <a:xfrm>
            <a:off x="2551367" y="5536039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南長崎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4-29-10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2" name="テキスト ボックス 91">
            <a:extLst>
              <a:ext uri="{FF2B5EF4-FFF2-40B4-BE49-F238E27FC236}">
                <a16:creationId xmlns:a16="http://schemas.microsoft.com/office/drawing/2014/main" id="{70566E80-07F1-33D7-0DC5-B455CCE1A767}"/>
              </a:ext>
            </a:extLst>
          </p:cNvPr>
          <p:cNvSpPr txBox="1"/>
          <p:nvPr/>
        </p:nvSpPr>
        <p:spPr>
          <a:xfrm>
            <a:off x="8314798" y="1142607"/>
            <a:ext cx="24795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西巣鴨</a:t>
            </a:r>
            <a:r>
              <a:rPr kumimoji="1"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4-10-12</a:t>
            </a:r>
            <a:endParaRPr kumimoji="1" lang="ja-JP" altLang="en-US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D0BC8D6C-14A8-03EA-C41D-225D24F17264}"/>
              </a:ext>
            </a:extLst>
          </p:cNvPr>
          <p:cNvSpPr txBox="1"/>
          <p:nvPr/>
        </p:nvSpPr>
        <p:spPr>
          <a:xfrm>
            <a:off x="0" y="-11196"/>
            <a:ext cx="12192000" cy="597988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kumimoji="1"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令和</a:t>
            </a:r>
            <a:r>
              <a:rPr kumimoji="1" lang="en-US" altLang="ja-JP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8</a:t>
            </a:r>
            <a:r>
              <a:rPr kumimoji="1"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年度 豊島区</a:t>
            </a:r>
            <a:r>
              <a:rPr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 区民ひろば</a:t>
            </a:r>
            <a:r>
              <a:rPr kumimoji="1" lang="en-US" altLang="ja-JP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『</a:t>
            </a:r>
            <a:r>
              <a:rPr kumimoji="1"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アーバンスポーツ体験会</a:t>
            </a:r>
            <a:r>
              <a:rPr kumimoji="1" lang="en-US" altLang="ja-JP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』</a:t>
            </a:r>
            <a:r>
              <a:rPr kumimoji="1" lang="ja-JP" altLang="en-US" sz="2800" b="1" u="sng" dirty="0">
                <a:solidFill>
                  <a:schemeClr val="accent1">
                    <a:lumMod val="60000"/>
                    <a:lumOff val="4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開催会場マップ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E8AF3044-2176-ABCD-3126-8B4F1A6CA946}"/>
              </a:ext>
            </a:extLst>
          </p:cNvPr>
          <p:cNvSpPr txBox="1"/>
          <p:nvPr/>
        </p:nvSpPr>
        <p:spPr>
          <a:xfrm>
            <a:off x="7031602" y="481016"/>
            <a:ext cx="47949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各施設の開催日程・時間は、</a:t>
            </a:r>
            <a:r>
              <a:rPr kumimoji="1"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HP</a:t>
            </a:r>
            <a:r>
              <a:rPr kumimoji="1"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をご覧ください。</a:t>
            </a:r>
          </a:p>
        </p:txBody>
      </p:sp>
      <p:sp>
        <p:nvSpPr>
          <p:cNvPr id="100" name="テキスト ボックス 99">
            <a:extLst>
              <a:ext uri="{FF2B5EF4-FFF2-40B4-BE49-F238E27FC236}">
                <a16:creationId xmlns:a16="http://schemas.microsoft.com/office/drawing/2014/main" id="{31F91DFD-6F54-A100-D7BA-B8165359BC87}"/>
              </a:ext>
            </a:extLst>
          </p:cNvPr>
          <p:cNvSpPr txBox="1"/>
          <p:nvPr/>
        </p:nvSpPr>
        <p:spPr>
          <a:xfrm>
            <a:off x="6706699" y="6221115"/>
            <a:ext cx="479490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お問い合わせ</a:t>
            </a:r>
            <a:endParaRPr lang="en-US" altLang="ja-JP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ja-JP" altLang="en-US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地域区民ひろば課　事業グループ　☎</a:t>
            </a:r>
            <a:r>
              <a:rPr lang="en-US" altLang="ja-JP" sz="1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03-3981-1507</a:t>
            </a:r>
            <a:endParaRPr kumimoji="1" lang="ja-JP" altLang="en-US" sz="1400" b="1" dirty="0">
              <a:solidFill>
                <a:srgbClr val="00206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63254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54</TotalTime>
  <Words>72</Words>
  <Application>Microsoft Office PowerPoint</Application>
  <PresentationFormat>ワイド画面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峯岸 友規</dc:creator>
  <cp:lastModifiedBy>峯岸 友規</cp:lastModifiedBy>
  <cp:revision>4</cp:revision>
  <dcterms:created xsi:type="dcterms:W3CDTF">2026-06-10T04:18:00Z</dcterms:created>
  <dcterms:modified xsi:type="dcterms:W3CDTF">2026-06-10T06:23:44Z</dcterms:modified>
</cp:coreProperties>
</file>